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4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5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23" r:id="rId1"/>
    <p:sldMasterId id="2147483824" r:id="rId2"/>
    <p:sldMasterId id="2147483825" r:id="rId3"/>
    <p:sldMasterId id="2147483826" r:id="rId4"/>
    <p:sldMasterId id="2147483827" r:id="rId5"/>
    <p:sldMasterId id="2147483828" r:id="rId6"/>
  </p:sldMasterIdLst>
  <p:notesMasterIdLst>
    <p:notesMasterId r:id="rId1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x="9144000" cy="5143500" type="screen16x9"/>
  <p:notesSz cx="6858000" cy="9144000"/>
  <p:embeddedFontLst>
    <p:embeddedFont>
      <p:font typeface="Manrope" panose="020B0604020202020204" charset="0"/>
      <p:regular r:id="rId17"/>
      <p:bold r:id="rId18"/>
    </p:embeddedFont>
    <p:embeddedFont>
      <p:font typeface="Manrope Medium" panose="020B0604020202020204" charset="0"/>
      <p:regular r:id="rId19"/>
      <p:bold r:id="rId20"/>
    </p:embeddedFont>
    <p:embeddedFont>
      <p:font typeface="Manrope SemiBold" panose="020B0604020202020204" charset="0"/>
      <p:regular r:id="rId21"/>
      <p:bold r:id="rId22"/>
    </p:embeddedFont>
    <p:embeddedFont>
      <p:font typeface="Roboto Light" panose="02000000000000000000" pitchFamily="2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192">
          <p15:clr>
            <a:srgbClr val="747775"/>
          </p15:clr>
        </p15:guide>
        <p15:guide id="4" pos="5569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aveAccess Marketing Team" initials="" lastIdx="1" clrIdx="0"/>
  <p:cmAuthor id="1" name="Daria Bukarinova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E8BEC9-999E-46EB-A186-E052C3E4613A}" v="3" dt="2025-12-01T10:07:06.9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  <p:guide pos="192"/>
        <p:guide pos="55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8.fntdata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6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ksana Pokrovskaya" userId="S::oksana.pokrovskaya@waveaccess.global::a850e63c-ecdb-4380-9b8e-1067929d73de" providerId="AD" clId="Web-{83E8BEC9-999E-46EB-A186-E052C3E4613A}"/>
    <pc:docChg chg="modSld">
      <pc:chgData name="Oksana Pokrovskaya" userId="S::oksana.pokrovskaya@waveaccess.global::a850e63c-ecdb-4380-9b8e-1067929d73de" providerId="AD" clId="Web-{83E8BEC9-999E-46EB-A186-E052C3E4613A}" dt="2025-12-01T10:07:06.492" v="1" actId="20577"/>
      <pc:docMkLst>
        <pc:docMk/>
      </pc:docMkLst>
      <pc:sldChg chg="modSp">
        <pc:chgData name="Oksana Pokrovskaya" userId="S::oksana.pokrovskaya@waveaccess.global::a850e63c-ecdb-4380-9b8e-1067929d73de" providerId="AD" clId="Web-{83E8BEC9-999E-46EB-A186-E052C3E4613A}" dt="2025-12-01T10:07:06.492" v="1" actId="20577"/>
        <pc:sldMkLst>
          <pc:docMk/>
          <pc:sldMk cId="0" sldId="261"/>
        </pc:sldMkLst>
        <pc:spChg chg="mod">
          <ac:chgData name="Oksana Pokrovskaya" userId="S::oksana.pokrovskaya@waveaccess.global::a850e63c-ecdb-4380-9b8e-1067929d73de" providerId="AD" clId="Web-{83E8BEC9-999E-46EB-A186-E052C3E4613A}" dt="2025-12-01T10:07:06.492" v="1" actId="20577"/>
          <ac:spMkLst>
            <pc:docMk/>
            <pc:sldMk cId="0" sldId="261"/>
            <ac:spMk id="1311" creationId="{00000000-0000-0000-0000-000000000000}"/>
          </ac:spMkLst>
        </pc:spChg>
      </pc:sldChg>
    </pc:docChg>
  </pc:docChgLst>
  <pc:docChgLst>
    <pc:chgData name="Lyubov Efremkina" userId="f09800d0-8edf-4f7f-bd5c-b6367f30f7d4" providerId="ADAL" clId="{FF01872F-ECBA-4D68-A1A8-F2AECA9D86F1}"/>
    <pc:docChg chg="modSld">
      <pc:chgData name="Lyubov Efremkina" userId="f09800d0-8edf-4f7f-bd5c-b6367f30f7d4" providerId="ADAL" clId="{FF01872F-ECBA-4D68-A1A8-F2AECA9D86F1}" dt="2025-12-01T10:00:52.090" v="32" actId="20577"/>
      <pc:docMkLst>
        <pc:docMk/>
      </pc:docMkLst>
      <pc:sldChg chg="modSp">
        <pc:chgData name="Lyubov Efremkina" userId="f09800d0-8edf-4f7f-bd5c-b6367f30f7d4" providerId="ADAL" clId="{FF01872F-ECBA-4D68-A1A8-F2AECA9D86F1}" dt="2025-12-01T10:00:25.701" v="6" actId="20577"/>
        <pc:sldMkLst>
          <pc:docMk/>
          <pc:sldMk cId="0" sldId="261"/>
        </pc:sldMkLst>
        <pc:spChg chg="mod">
          <ac:chgData name="Lyubov Efremkina" userId="f09800d0-8edf-4f7f-bd5c-b6367f30f7d4" providerId="ADAL" clId="{FF01872F-ECBA-4D68-A1A8-F2AECA9D86F1}" dt="2025-12-01T10:00:25.701" v="6" actId="20577"/>
          <ac:spMkLst>
            <pc:docMk/>
            <pc:sldMk cId="0" sldId="261"/>
            <ac:spMk id="1311" creationId="{00000000-0000-0000-0000-000000000000}"/>
          </ac:spMkLst>
        </pc:spChg>
        <pc:spChg chg="mod">
          <ac:chgData name="Lyubov Efremkina" userId="f09800d0-8edf-4f7f-bd5c-b6367f30f7d4" providerId="ADAL" clId="{FF01872F-ECBA-4D68-A1A8-F2AECA9D86F1}" dt="2025-12-01T09:59:52.541" v="5" actId="1076"/>
          <ac:spMkLst>
            <pc:docMk/>
            <pc:sldMk cId="0" sldId="261"/>
            <ac:spMk id="1313" creationId="{00000000-0000-0000-0000-000000000000}"/>
          </ac:spMkLst>
        </pc:spChg>
      </pc:sldChg>
      <pc:sldChg chg="modSp">
        <pc:chgData name="Lyubov Efremkina" userId="f09800d0-8edf-4f7f-bd5c-b6367f30f7d4" providerId="ADAL" clId="{FF01872F-ECBA-4D68-A1A8-F2AECA9D86F1}" dt="2025-12-01T10:00:52.090" v="32" actId="20577"/>
        <pc:sldMkLst>
          <pc:docMk/>
          <pc:sldMk cId="0" sldId="263"/>
        </pc:sldMkLst>
        <pc:spChg chg="mod">
          <ac:chgData name="Lyubov Efremkina" userId="f09800d0-8edf-4f7f-bd5c-b6367f30f7d4" providerId="ADAL" clId="{FF01872F-ECBA-4D68-A1A8-F2AECA9D86F1}" dt="2025-12-01T10:00:52.090" v="32" actId="20577"/>
          <ac:spMkLst>
            <pc:docMk/>
            <pc:sldMk cId="0" sldId="263"/>
            <ac:spMk id="1347" creationId="{00000000-0000-0000-0000-000000000000}"/>
          </ac:spMkLst>
        </pc:spChg>
      </pc:sldChg>
    </pc:docChg>
  </pc:docChgLst>
  <pc:docChgLst>
    <pc:chgData name="Lyubov Efremkina" userId="f09800d0-8edf-4f7f-bd5c-b6367f30f7d4" providerId="ADAL" clId="{EF4AC310-D9FE-4518-9F17-700D7F8BB832}"/>
    <pc:docChg chg="modSld">
      <pc:chgData name="Lyubov Efremkina" userId="f09800d0-8edf-4f7f-bd5c-b6367f30f7d4" providerId="ADAL" clId="{EF4AC310-D9FE-4518-9F17-700D7F8BB832}" dt="2025-12-01T07:28:44.900" v="731" actId="20577"/>
      <pc:docMkLst>
        <pc:docMk/>
      </pc:docMkLst>
      <pc:sldChg chg="modSp">
        <pc:chgData name="Lyubov Efremkina" userId="f09800d0-8edf-4f7f-bd5c-b6367f30f7d4" providerId="ADAL" clId="{EF4AC310-D9FE-4518-9F17-700D7F8BB832}" dt="2025-11-27T14:26:57.868" v="8" actId="20577"/>
        <pc:sldMkLst>
          <pc:docMk/>
          <pc:sldMk cId="0" sldId="258"/>
        </pc:sldMkLst>
        <pc:spChg chg="mod">
          <ac:chgData name="Lyubov Efremkina" userId="f09800d0-8edf-4f7f-bd5c-b6367f30f7d4" providerId="ADAL" clId="{EF4AC310-D9FE-4518-9F17-700D7F8BB832}" dt="2025-11-27T14:26:57.868" v="8" actId="20577"/>
          <ac:spMkLst>
            <pc:docMk/>
            <pc:sldMk cId="0" sldId="258"/>
            <ac:spMk id="1252" creationId="{00000000-0000-0000-0000-000000000000}"/>
          </ac:spMkLst>
        </pc:spChg>
        <pc:spChg chg="mod">
          <ac:chgData name="Lyubov Efremkina" userId="f09800d0-8edf-4f7f-bd5c-b6367f30f7d4" providerId="ADAL" clId="{EF4AC310-D9FE-4518-9F17-700D7F8BB832}" dt="2025-11-27T14:26:53.627" v="1" actId="20577"/>
          <ac:spMkLst>
            <pc:docMk/>
            <pc:sldMk cId="0" sldId="258"/>
            <ac:spMk id="1253" creationId="{00000000-0000-0000-0000-000000000000}"/>
          </ac:spMkLst>
        </pc:spChg>
      </pc:sldChg>
      <pc:sldChg chg="addSp modSp">
        <pc:chgData name="Lyubov Efremkina" userId="f09800d0-8edf-4f7f-bd5c-b6367f30f7d4" providerId="ADAL" clId="{EF4AC310-D9FE-4518-9F17-700D7F8BB832}" dt="2025-12-01T07:28:44.900" v="731" actId="20577"/>
        <pc:sldMkLst>
          <pc:docMk/>
          <pc:sldMk cId="0" sldId="261"/>
        </pc:sldMkLst>
        <pc:spChg chg="add mod">
          <ac:chgData name="Lyubov Efremkina" userId="f09800d0-8edf-4f7f-bd5c-b6367f30f7d4" providerId="ADAL" clId="{EF4AC310-D9FE-4518-9F17-700D7F8BB832}" dt="2025-11-27T14:54:04.506" v="487" actId="14100"/>
          <ac:spMkLst>
            <pc:docMk/>
            <pc:sldMk cId="0" sldId="261"/>
            <ac:spMk id="18" creationId="{C203C521-1DD9-4474-B4E2-BA2D3DBE686D}"/>
          </ac:spMkLst>
        </pc:spChg>
        <pc:spChg chg="mod">
          <ac:chgData name="Lyubov Efremkina" userId="f09800d0-8edf-4f7f-bd5c-b6367f30f7d4" providerId="ADAL" clId="{EF4AC310-D9FE-4518-9F17-700D7F8BB832}" dt="2025-11-27T14:51:39.830" v="412" actId="14100"/>
          <ac:spMkLst>
            <pc:docMk/>
            <pc:sldMk cId="0" sldId="261"/>
            <ac:spMk id="1309" creationId="{00000000-0000-0000-0000-000000000000}"/>
          </ac:spMkLst>
        </pc:spChg>
        <pc:spChg chg="mod">
          <ac:chgData name="Lyubov Efremkina" userId="f09800d0-8edf-4f7f-bd5c-b6367f30f7d4" providerId="ADAL" clId="{EF4AC310-D9FE-4518-9F17-700D7F8BB832}" dt="2025-11-27T14:47:03.957" v="177" actId="255"/>
          <ac:spMkLst>
            <pc:docMk/>
            <pc:sldMk cId="0" sldId="261"/>
            <ac:spMk id="1310" creationId="{00000000-0000-0000-0000-000000000000}"/>
          </ac:spMkLst>
        </pc:spChg>
        <pc:spChg chg="mod">
          <ac:chgData name="Lyubov Efremkina" userId="f09800d0-8edf-4f7f-bd5c-b6367f30f7d4" providerId="ADAL" clId="{EF4AC310-D9FE-4518-9F17-700D7F8BB832}" dt="2025-11-27T14:50:32.056" v="347" actId="948"/>
          <ac:spMkLst>
            <pc:docMk/>
            <pc:sldMk cId="0" sldId="261"/>
            <ac:spMk id="1311" creationId="{00000000-0000-0000-0000-000000000000}"/>
          </ac:spMkLst>
        </pc:spChg>
        <pc:spChg chg="mod">
          <ac:chgData name="Lyubov Efremkina" userId="f09800d0-8edf-4f7f-bd5c-b6367f30f7d4" providerId="ADAL" clId="{EF4AC310-D9FE-4518-9F17-700D7F8BB832}" dt="2025-12-01T07:28:44.900" v="731" actId="20577"/>
          <ac:spMkLst>
            <pc:docMk/>
            <pc:sldMk cId="0" sldId="261"/>
            <ac:spMk id="1313" creationId="{00000000-0000-0000-0000-000000000000}"/>
          </ac:spMkLst>
        </pc:spChg>
        <pc:spChg chg="mod">
          <ac:chgData name="Lyubov Efremkina" userId="f09800d0-8edf-4f7f-bd5c-b6367f30f7d4" providerId="ADAL" clId="{EF4AC310-D9FE-4518-9F17-700D7F8BB832}" dt="2025-11-27T14:50:55.638" v="394" actId="14100"/>
          <ac:spMkLst>
            <pc:docMk/>
            <pc:sldMk cId="0" sldId="261"/>
            <ac:spMk id="1315" creationId="{00000000-0000-0000-0000-000000000000}"/>
          </ac:spMkLst>
        </pc:spChg>
        <pc:spChg chg="mod">
          <ac:chgData name="Lyubov Efremkina" userId="f09800d0-8edf-4f7f-bd5c-b6367f30f7d4" providerId="ADAL" clId="{EF4AC310-D9FE-4518-9F17-700D7F8BB832}" dt="2025-11-27T14:53:40.713" v="470" actId="1076"/>
          <ac:spMkLst>
            <pc:docMk/>
            <pc:sldMk cId="0" sldId="261"/>
            <ac:spMk id="131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2a050302c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Google Shape;1233;g2a050302c2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2a034655ab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" name="Google Shape;1241;g2a034655ab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2998af2ddab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8" name="Google Shape;1248;g2998af2ddab_0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9" name="Google Shape;1249;g2998af2ddab_0_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29fbe497ab6_0_20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9" name="Google Shape;1269;g29fbe497ab6_0_20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0" name="Google Shape;1270;g29fbe497ab6_0_20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29fbe497ab6_0_1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1" name="Google Shape;1281;g29fbe497ab6_0_14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2" name="Google Shape;1282;g29fbe497ab6_0_14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29fbe497ab6_0_2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3E444E"/>
                </a:solidFill>
                <a:latin typeface="Roboto Light"/>
                <a:ea typeface="Roboto Light"/>
                <a:cs typeface="Roboto Light"/>
                <a:sym typeface="Roboto Light"/>
              </a:rPr>
              <a:t>CMS (Joomla, Drupal).</a:t>
            </a:r>
            <a:endParaRPr sz="1000">
              <a:solidFill>
                <a:srgbClr val="3E444E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2700" marR="38100" lvl="0" indent="0" algn="l" rtl="0">
              <a:spcBef>
                <a:spcPts val="1000"/>
              </a:spcBef>
              <a:spcAft>
                <a:spcPts val="0"/>
              </a:spcAft>
              <a:buSzPts val="1000"/>
              <a:buNone/>
            </a:pPr>
            <a:r>
              <a:rPr lang="en" sz="1000">
                <a:solidFill>
                  <a:srgbClr val="3E444E"/>
                </a:solidFill>
                <a:latin typeface="Roboto Light"/>
                <a:ea typeface="Roboto Light"/>
                <a:cs typeface="Roboto Light"/>
                <a:sym typeface="Roboto Light"/>
              </a:rPr>
              <a:t>Databases (IBM DB2, Oracle, MS SQL Server, PostgreSQL, MySQL, AWS DynamoDB, Azure Cosmos DB, Azure SQL, MongoDB, Elasticsearch, Cassandra, Hive)</a:t>
            </a:r>
            <a:endParaRPr sz="1000">
              <a:solidFill>
                <a:srgbClr val="3E444E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2700" marR="3810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>
              <a:solidFill>
                <a:srgbClr val="3E444E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07" name="Google Shape;1307;g29fbe497ab6_0_2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29fbe497ab6_0_1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7" name="Google Shape;1327;g29fbe497ab6_0_17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328" name="Google Shape;1328;g29fbe497ab6_0_17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29984d79700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2" name="Google Shape;1342;g29984d79700_0_2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3" name="Google Shape;1343;g29984d79700_0_2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29fbe497ab6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29fbe497ab6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фото с фактоидом — вариант 3">
  <p:cSld name="TITLE_AND_BODY_2_2_1_1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05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05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700" name="Google Shape;700;p1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1" name="Google Shape;701;p105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702" name="Google Shape;702;p105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703" name="Google Shape;703;p105"/>
          <p:cNvSpPr>
            <a:spLocks noGrp="1"/>
          </p:cNvSpPr>
          <p:nvPr>
            <p:ph type="pic" idx="4"/>
          </p:nvPr>
        </p:nvSpPr>
        <p:spPr>
          <a:xfrm>
            <a:off x="4723200" y="2725200"/>
            <a:ext cx="4114800" cy="2113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704" name="Google Shape;704;p105"/>
          <p:cNvSpPr txBox="1">
            <a:spLocks noGrp="1"/>
          </p:cNvSpPr>
          <p:nvPr>
            <p:ph type="subTitle" idx="5"/>
          </p:nvPr>
        </p:nvSpPr>
        <p:spPr>
          <a:xfrm>
            <a:off x="4723200" y="1243498"/>
            <a:ext cx="4114800" cy="14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с огромным заголовком - вариант 1">
  <p:cSld name="TITLE_AND_BODY_2_2_1_1_1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06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85320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106"/>
          <p:cNvSpPr txBox="1">
            <a:spLocks noGrp="1"/>
          </p:cNvSpPr>
          <p:nvPr>
            <p:ph type="body" idx="1"/>
          </p:nvPr>
        </p:nvSpPr>
        <p:spPr>
          <a:xfrm>
            <a:off x="306000" y="1310425"/>
            <a:ext cx="4114800" cy="33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708" name="Google Shape;708;p1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9" name="Google Shape;709;p106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710" name="Google Shape;710;p106"/>
          <p:cNvSpPr txBox="1">
            <a:spLocks noGrp="1"/>
          </p:cNvSpPr>
          <p:nvPr>
            <p:ph type="body" idx="3"/>
          </p:nvPr>
        </p:nvSpPr>
        <p:spPr>
          <a:xfrm>
            <a:off x="805860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711" name="Google Shape;711;p106"/>
          <p:cNvSpPr>
            <a:spLocks noGrp="1"/>
          </p:cNvSpPr>
          <p:nvPr>
            <p:ph type="pic" idx="4"/>
          </p:nvPr>
        </p:nvSpPr>
        <p:spPr>
          <a:xfrm>
            <a:off x="4723200" y="1310425"/>
            <a:ext cx="4114800" cy="2113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с огромным заголовком - вариант 2">
  <p:cSld name="TITLE_AND_BODY_2_2_1_1_1_1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07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85320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107"/>
          <p:cNvSpPr txBox="1">
            <a:spLocks noGrp="1"/>
          </p:cNvSpPr>
          <p:nvPr>
            <p:ph type="body" idx="1"/>
          </p:nvPr>
        </p:nvSpPr>
        <p:spPr>
          <a:xfrm>
            <a:off x="306000" y="1310425"/>
            <a:ext cx="4114800" cy="33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715" name="Google Shape;715;p1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6" name="Google Shape;716;p107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717" name="Google Shape;717;p107"/>
          <p:cNvSpPr txBox="1">
            <a:spLocks noGrp="1"/>
          </p:cNvSpPr>
          <p:nvPr>
            <p:ph type="body" idx="3"/>
          </p:nvPr>
        </p:nvSpPr>
        <p:spPr>
          <a:xfrm>
            <a:off x="805860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718" name="Google Shape;718;p107"/>
          <p:cNvSpPr txBox="1">
            <a:spLocks noGrp="1"/>
          </p:cNvSpPr>
          <p:nvPr>
            <p:ph type="body" idx="4"/>
          </p:nvPr>
        </p:nvSpPr>
        <p:spPr>
          <a:xfrm>
            <a:off x="4723200" y="1310425"/>
            <a:ext cx="4114800" cy="33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сайта">
  <p:cSld name="TITLE_AND_BODY_2_1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08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08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722" name="Google Shape;722;p10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3" name="Google Shape;723;p108"/>
          <p:cNvSpPr/>
          <p:nvPr/>
        </p:nvSpPr>
        <p:spPr>
          <a:xfrm>
            <a:off x="4723200" y="0"/>
            <a:ext cx="44208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24" name="Google Shape;724;p108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725" name="Google Shape;725;p108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08"/>
          <p:cNvSpPr>
            <a:spLocks noGrp="1"/>
          </p:cNvSpPr>
          <p:nvPr>
            <p:ph type="pic" idx="4"/>
          </p:nvPr>
        </p:nvSpPr>
        <p:spPr>
          <a:xfrm>
            <a:off x="5143350" y="2607913"/>
            <a:ext cx="3580500" cy="2230800"/>
          </a:xfrm>
          <a:prstGeom prst="roundRect">
            <a:avLst>
              <a:gd name="adj" fmla="val 2419"/>
            </a:avLst>
          </a:prstGeom>
          <a:noFill/>
          <a:ln>
            <a:noFill/>
          </a:ln>
        </p:spPr>
      </p:sp>
      <p:sp>
        <p:nvSpPr>
          <p:cNvPr id="727" name="Google Shape;727;p108"/>
          <p:cNvSpPr>
            <a:spLocks noGrp="1"/>
          </p:cNvSpPr>
          <p:nvPr>
            <p:ph type="pic" idx="5"/>
          </p:nvPr>
        </p:nvSpPr>
        <p:spPr>
          <a:xfrm>
            <a:off x="5143350" y="304800"/>
            <a:ext cx="3580500" cy="2230800"/>
          </a:xfrm>
          <a:prstGeom prst="roundRect">
            <a:avLst>
              <a:gd name="adj" fmla="val 2419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приложения">
  <p:cSld name="TITLE_AND_BODY_2_1_1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09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109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731" name="Google Shape;731;p10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2" name="Google Shape;732;p109"/>
          <p:cNvSpPr/>
          <p:nvPr/>
        </p:nvSpPr>
        <p:spPr>
          <a:xfrm>
            <a:off x="4723200" y="0"/>
            <a:ext cx="44208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33" name="Google Shape;733;p109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734" name="Google Shape;734;p109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735" name="Google Shape;735;p109"/>
          <p:cNvSpPr>
            <a:spLocks noGrp="1"/>
          </p:cNvSpPr>
          <p:nvPr>
            <p:ph type="pic" idx="4"/>
          </p:nvPr>
        </p:nvSpPr>
        <p:spPr>
          <a:xfrm>
            <a:off x="5052825" y="1277308"/>
            <a:ext cx="1165200" cy="25866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736" name="Google Shape;736;p109"/>
          <p:cNvSpPr>
            <a:spLocks noGrp="1"/>
          </p:cNvSpPr>
          <p:nvPr>
            <p:ph type="pic" idx="5"/>
          </p:nvPr>
        </p:nvSpPr>
        <p:spPr>
          <a:xfrm>
            <a:off x="6362781" y="1279592"/>
            <a:ext cx="1165200" cy="25866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737" name="Google Shape;737;p109"/>
          <p:cNvSpPr>
            <a:spLocks noGrp="1"/>
          </p:cNvSpPr>
          <p:nvPr>
            <p:ph type="pic" idx="6"/>
          </p:nvPr>
        </p:nvSpPr>
        <p:spPr>
          <a:xfrm>
            <a:off x="7672737" y="1279592"/>
            <a:ext cx="1165200" cy="25866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Без описания">
  <p:cSld name="TITLE_AND_BODY_1">
    <p:bg>
      <p:bgPr>
        <a:solidFill>
          <a:schemeClr val="dk1"/>
        </a:solidFill>
        <a:effectLst/>
      </p:bgPr>
    </p:bg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10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85320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1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1" name="Google Shape;741;p110"/>
          <p:cNvSpPr>
            <a:spLocks noGrp="1"/>
          </p:cNvSpPr>
          <p:nvPr>
            <p:ph type="pic" idx="2"/>
          </p:nvPr>
        </p:nvSpPr>
        <p:spPr>
          <a:xfrm>
            <a:off x="2303550" y="1310825"/>
            <a:ext cx="4536900" cy="28266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  <p:sp>
        <p:nvSpPr>
          <p:cNvPr id="742" name="Google Shape;742;p110"/>
          <p:cNvSpPr>
            <a:spLocks noGrp="1"/>
          </p:cNvSpPr>
          <p:nvPr>
            <p:ph type="pic" idx="3"/>
          </p:nvPr>
        </p:nvSpPr>
        <p:spPr>
          <a:xfrm>
            <a:off x="-2309550" y="1310825"/>
            <a:ext cx="4536900" cy="28266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  <p:sp>
        <p:nvSpPr>
          <p:cNvPr id="743" name="Google Shape;743;p110"/>
          <p:cNvSpPr>
            <a:spLocks noGrp="1"/>
          </p:cNvSpPr>
          <p:nvPr>
            <p:ph type="pic" idx="4"/>
          </p:nvPr>
        </p:nvSpPr>
        <p:spPr>
          <a:xfrm>
            <a:off x="6916650" y="1310825"/>
            <a:ext cx="4536900" cy="28266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12"/>
          <p:cNvSpPr txBox="1">
            <a:spLocks noGrp="1"/>
          </p:cNvSpPr>
          <p:nvPr>
            <p:ph type="title"/>
          </p:nvPr>
        </p:nvSpPr>
        <p:spPr>
          <a:xfrm>
            <a:off x="3065786" y="705596"/>
            <a:ext cx="30126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4100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12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82296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12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0" name="Google Shape;750;p11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1" name="Google Shape;751;p112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с заголовком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8" name="Google Shape;758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550701"/>
            <a:ext cx="160416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114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4115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60" name="Google Shape;760;p114"/>
          <p:cNvSpPr txBox="1">
            <a:spLocks noGrp="1"/>
          </p:cNvSpPr>
          <p:nvPr>
            <p:ph type="subTitle" idx="1"/>
          </p:nvPr>
        </p:nvSpPr>
        <p:spPr>
          <a:xfrm>
            <a:off x="472320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14"/>
          <p:cNvSpPr txBox="1">
            <a:spLocks noGrp="1"/>
          </p:cNvSpPr>
          <p:nvPr>
            <p:ph type="subTitle" idx="2"/>
          </p:nvPr>
        </p:nvSpPr>
        <p:spPr>
          <a:xfrm>
            <a:off x="679770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282">
          <p15:clr>
            <a:srgbClr val="E46962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экранами приложения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4" name="Google Shape;764;p115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65" name="Google Shape;765;p115"/>
          <p:cNvSpPr txBox="1">
            <a:spLocks noGrp="1"/>
          </p:cNvSpPr>
          <p:nvPr>
            <p:ph type="title" idx="2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66" name="Google Shape;766;p115"/>
          <p:cNvSpPr>
            <a:spLocks noGrp="1"/>
          </p:cNvSpPr>
          <p:nvPr>
            <p:ph type="pic" idx="3"/>
          </p:nvPr>
        </p:nvSpPr>
        <p:spPr>
          <a:xfrm>
            <a:off x="4903200" y="763200"/>
            <a:ext cx="1670400" cy="37080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767" name="Google Shape;767;p115"/>
          <p:cNvSpPr>
            <a:spLocks noGrp="1"/>
          </p:cNvSpPr>
          <p:nvPr>
            <p:ph type="pic" idx="4"/>
          </p:nvPr>
        </p:nvSpPr>
        <p:spPr>
          <a:xfrm>
            <a:off x="6976800" y="2754000"/>
            <a:ext cx="1670400" cy="2390400"/>
          </a:xfrm>
          <a:prstGeom prst="round2SameRect">
            <a:avLst>
              <a:gd name="adj1" fmla="val 8919"/>
              <a:gd name="adj2" fmla="val 0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768" name="Google Shape;768;p115"/>
          <p:cNvSpPr>
            <a:spLocks noGrp="1"/>
          </p:cNvSpPr>
          <p:nvPr>
            <p:ph type="pic" idx="5"/>
          </p:nvPr>
        </p:nvSpPr>
        <p:spPr>
          <a:xfrm>
            <a:off x="6976800" y="0"/>
            <a:ext cx="1670400" cy="2379600"/>
          </a:xfrm>
          <a:prstGeom prst="round2SameRect">
            <a:avLst>
              <a:gd name="adj1" fmla="val 0"/>
              <a:gd name="adj2" fmla="val 10140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экранами сайта">
  <p:cSld name="TITLE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16"/>
          <p:cNvSpPr>
            <a:spLocks noGrp="1"/>
          </p:cNvSpPr>
          <p:nvPr>
            <p:ph type="pic" idx="2"/>
          </p:nvPr>
        </p:nvSpPr>
        <p:spPr>
          <a:xfrm>
            <a:off x="5483700" y="3791450"/>
            <a:ext cx="3509400" cy="2337300"/>
          </a:xfrm>
          <a:prstGeom prst="roundRect">
            <a:avLst>
              <a:gd name="adj" fmla="val 432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771" name="Google Shape;771;p1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2" name="Google Shape;772;p116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73" name="Google Shape;773;p116"/>
          <p:cNvSpPr txBox="1">
            <a:spLocks noGrp="1"/>
          </p:cNvSpPr>
          <p:nvPr>
            <p:ph type="title" idx="3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74" name="Google Shape;774;p116"/>
          <p:cNvSpPr>
            <a:spLocks noGrp="1"/>
          </p:cNvSpPr>
          <p:nvPr>
            <p:ph type="pic" idx="4"/>
          </p:nvPr>
        </p:nvSpPr>
        <p:spPr>
          <a:xfrm>
            <a:off x="4723200" y="1599300"/>
            <a:ext cx="3509400" cy="2337300"/>
          </a:xfrm>
          <a:prstGeom prst="roundRect">
            <a:avLst>
              <a:gd name="adj" fmla="val 432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775" name="Google Shape;775;p116"/>
          <p:cNvSpPr>
            <a:spLocks noGrp="1"/>
          </p:cNvSpPr>
          <p:nvPr>
            <p:ph type="pic" idx="5"/>
          </p:nvPr>
        </p:nvSpPr>
        <p:spPr>
          <a:xfrm>
            <a:off x="6538700" y="-254500"/>
            <a:ext cx="3509400" cy="2337300"/>
          </a:xfrm>
          <a:prstGeom prst="roundRect">
            <a:avLst>
              <a:gd name="adj" fmla="val 432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простая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8" name="Google Shape;778;p117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79" name="Google Shape;779;p117"/>
          <p:cNvSpPr txBox="1">
            <a:spLocks noGrp="1"/>
          </p:cNvSpPr>
          <p:nvPr>
            <p:ph type="title" idx="2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фотографией на 1/2 слайда">
  <p:cSld name="TITLE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2" name="Google Shape;782;p118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3" name="Google Shape;783;p118"/>
          <p:cNvSpPr txBox="1">
            <a:spLocks noGrp="1"/>
          </p:cNvSpPr>
          <p:nvPr>
            <p:ph type="title" idx="2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4" name="Google Shape;784;p118"/>
          <p:cNvSpPr>
            <a:spLocks noGrp="1"/>
          </p:cNvSpPr>
          <p:nvPr>
            <p:ph type="pic" idx="3"/>
          </p:nvPr>
        </p:nvSpPr>
        <p:spPr>
          <a:xfrm>
            <a:off x="4723200" y="3700"/>
            <a:ext cx="44208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фотографией на 1/3 слайда">
  <p:cSld name="TITLE_2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7" name="Google Shape;787;p119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5488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8" name="Google Shape;788;p119"/>
          <p:cNvSpPr txBox="1">
            <a:spLocks noGrp="1"/>
          </p:cNvSpPr>
          <p:nvPr>
            <p:ph type="title" idx="2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9" name="Google Shape;789;p119"/>
          <p:cNvSpPr>
            <a:spLocks noGrp="1"/>
          </p:cNvSpPr>
          <p:nvPr>
            <p:ph type="pic" idx="3"/>
          </p:nvPr>
        </p:nvSpPr>
        <p:spPr>
          <a:xfrm>
            <a:off x="6096000" y="3700"/>
            <a:ext cx="3048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фоном - вариант 1">
  <p:cSld name="TITLE_2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2" name="Google Shape;792;p120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pic>
        <p:nvPicPr>
          <p:cNvPr id="793" name="Google Shape;793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550701"/>
            <a:ext cx="160416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120"/>
          <p:cNvSpPr txBox="1">
            <a:spLocks noGrp="1"/>
          </p:cNvSpPr>
          <p:nvPr>
            <p:ph type="subTitle" idx="1"/>
          </p:nvPr>
        </p:nvSpPr>
        <p:spPr>
          <a:xfrm>
            <a:off x="4723200" y="3060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фоном - вариант 2">
  <p:cSld name="TITLE_2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7" name="Google Shape;797;p121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798" name="Google Shape;798;p121"/>
          <p:cNvSpPr txBox="1">
            <a:spLocks noGrp="1"/>
          </p:cNvSpPr>
          <p:nvPr>
            <p:ph type="subTitle" idx="1"/>
          </p:nvPr>
        </p:nvSpPr>
        <p:spPr>
          <a:xfrm>
            <a:off x="304800" y="36033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графикой - вариант 1">
  <p:cSld name="TITLE_2_1_1_1">
    <p:bg>
      <p:bgPr>
        <a:solidFill>
          <a:schemeClr val="accent1"/>
        </a:solidFill>
        <a:effectLst/>
      </p:bgPr>
    </p:bg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1" name="Google Shape;801;p122"/>
          <p:cNvSpPr>
            <a:spLocks noGrp="1"/>
          </p:cNvSpPr>
          <p:nvPr>
            <p:ph type="pic" idx="2"/>
          </p:nvPr>
        </p:nvSpPr>
        <p:spPr>
          <a:xfrm>
            <a:off x="5169600" y="1169950"/>
            <a:ext cx="3668400" cy="3668400"/>
          </a:xfrm>
          <a:prstGeom prst="rect">
            <a:avLst/>
          </a:prstGeom>
          <a:noFill/>
          <a:ln>
            <a:noFill/>
          </a:ln>
        </p:spPr>
      </p:sp>
      <p:sp>
        <p:nvSpPr>
          <p:cNvPr id="802" name="Google Shape;802;p122"/>
          <p:cNvSpPr txBox="1">
            <a:spLocks noGrp="1"/>
          </p:cNvSpPr>
          <p:nvPr>
            <p:ph type="title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03" name="Google Shape;803;p122"/>
          <p:cNvSpPr txBox="1">
            <a:spLocks noGrp="1"/>
          </p:cNvSpPr>
          <p:nvPr>
            <p:ph type="title" idx="3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графикой - вариант 2">
  <p:cSld name="TITLE_2_1_1_1_1">
    <p:bg>
      <p:bgPr>
        <a:solidFill>
          <a:schemeClr val="accent1"/>
        </a:solid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6" name="Google Shape;806;p123"/>
          <p:cNvSpPr>
            <a:spLocks noGrp="1"/>
          </p:cNvSpPr>
          <p:nvPr>
            <p:ph type="pic" idx="2"/>
          </p:nvPr>
        </p:nvSpPr>
        <p:spPr>
          <a:xfrm>
            <a:off x="4723200" y="0"/>
            <a:ext cx="4420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07" name="Google Shape;807;p123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8533200" cy="17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08" name="Google Shape;808;p123"/>
          <p:cNvSpPr txBox="1">
            <a:spLocks noGrp="1"/>
          </p:cNvSpPr>
          <p:nvPr>
            <p:ph type="subTitle" idx="1"/>
          </p:nvPr>
        </p:nvSpPr>
        <p:spPr>
          <a:xfrm>
            <a:off x="304800" y="36033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с заголовком и подзаголовком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11" name="Google Shape;811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550701"/>
            <a:ext cx="160416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124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13" name="Google Shape;813;p124"/>
          <p:cNvSpPr txBox="1">
            <a:spLocks noGrp="1"/>
          </p:cNvSpPr>
          <p:nvPr>
            <p:ph type="subTitle" idx="1"/>
          </p:nvPr>
        </p:nvSpPr>
        <p:spPr>
          <a:xfrm>
            <a:off x="4723200" y="3060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14" name="Google Shape;814;p124"/>
          <p:cNvSpPr txBox="1">
            <a:spLocks noGrp="1"/>
          </p:cNvSpPr>
          <p:nvPr>
            <p:ph type="subTitle" idx="2"/>
          </p:nvPr>
        </p:nvSpPr>
        <p:spPr>
          <a:xfrm>
            <a:off x="472320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24"/>
          <p:cNvSpPr txBox="1">
            <a:spLocks noGrp="1"/>
          </p:cNvSpPr>
          <p:nvPr>
            <p:ph type="subTitle" idx="3"/>
          </p:nvPr>
        </p:nvSpPr>
        <p:spPr>
          <a:xfrm>
            <a:off x="679770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282">
          <p15:clr>
            <a:srgbClr val="E46962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инальный слайд с контактами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18" name="Google Shape;818;p125"/>
          <p:cNvPicPr preferRelativeResize="0"/>
          <p:nvPr/>
        </p:nvPicPr>
        <p:blipFill rotWithShape="1">
          <a:blip r:embed="rId3">
            <a:alphaModFix/>
          </a:blip>
          <a:srcRect l="149" r="149"/>
          <a:stretch/>
        </p:blipFill>
        <p:spPr>
          <a:xfrm>
            <a:off x="304800" y="4550701"/>
            <a:ext cx="160416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25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0" name="Google Shape;820;p125"/>
          <p:cNvSpPr txBox="1">
            <a:spLocks noGrp="1"/>
          </p:cNvSpPr>
          <p:nvPr>
            <p:ph type="subTitle" idx="1"/>
          </p:nvPr>
        </p:nvSpPr>
        <p:spPr>
          <a:xfrm>
            <a:off x="4723200" y="3060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21" name="Google Shape;821;p125"/>
          <p:cNvSpPr>
            <a:spLocks noGrp="1"/>
          </p:cNvSpPr>
          <p:nvPr>
            <p:ph type="pic" idx="2"/>
          </p:nvPr>
        </p:nvSpPr>
        <p:spPr>
          <a:xfrm>
            <a:off x="4724400" y="2725200"/>
            <a:ext cx="720000" cy="72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22" name="Google Shape;822;p125"/>
          <p:cNvSpPr txBox="1">
            <a:spLocks noGrp="1"/>
          </p:cNvSpPr>
          <p:nvPr>
            <p:ph type="subTitle" idx="3"/>
          </p:nvPr>
        </p:nvSpPr>
        <p:spPr>
          <a:xfrm>
            <a:off x="5580000" y="2725200"/>
            <a:ext cx="3062100" cy="9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 Medium"/>
              <a:buNone/>
              <a:defRPr sz="10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23" name="Google Shape;823;p125"/>
          <p:cNvSpPr>
            <a:spLocks noGrp="1"/>
          </p:cNvSpPr>
          <p:nvPr>
            <p:ph type="pic" idx="4"/>
          </p:nvPr>
        </p:nvSpPr>
        <p:spPr>
          <a:xfrm>
            <a:off x="4724400" y="3912150"/>
            <a:ext cx="720000" cy="72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24" name="Google Shape;824;p125"/>
          <p:cNvSpPr txBox="1">
            <a:spLocks noGrp="1"/>
          </p:cNvSpPr>
          <p:nvPr>
            <p:ph type="subTitle" idx="5"/>
          </p:nvPr>
        </p:nvSpPr>
        <p:spPr>
          <a:xfrm>
            <a:off x="5580000" y="3912150"/>
            <a:ext cx="3062100" cy="9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 Medium"/>
              <a:buNone/>
              <a:defRPr sz="10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065786" y="705596"/>
            <a:ext cx="30126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4100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82296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одержание - 2 колонки">
  <p:cSld name="CUSTOM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26"/>
          <p:cNvSpPr/>
          <p:nvPr/>
        </p:nvSpPr>
        <p:spPr>
          <a:xfrm>
            <a:off x="306000" y="306000"/>
            <a:ext cx="41160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40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Содержание</a:t>
            </a:r>
            <a:r>
              <a:rPr lang="en" sz="2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 </a:t>
            </a:r>
            <a:endParaRPr sz="250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827" name="Google Shape;827;p126"/>
          <p:cNvSpPr txBox="1">
            <a:spLocks noGrp="1"/>
          </p:cNvSpPr>
          <p:nvPr>
            <p:ph type="body" idx="1"/>
          </p:nvPr>
        </p:nvSpPr>
        <p:spPr>
          <a:xfrm>
            <a:off x="306000" y="2174475"/>
            <a:ext cx="4116000" cy="2664000"/>
          </a:xfrm>
          <a:prstGeom prst="rect">
            <a:avLst/>
          </a:prstGeom>
        </p:spPr>
        <p:txBody>
          <a:bodyPr spcFirstLastPara="1" wrap="square" lIns="18000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anrope Medium"/>
              <a:buAutoNum type="arabicPlain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rabi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rabi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>
            <a:endParaRPr/>
          </a:p>
        </p:txBody>
      </p:sp>
      <p:sp>
        <p:nvSpPr>
          <p:cNvPr id="828" name="Google Shape;828;p126"/>
          <p:cNvSpPr txBox="1">
            <a:spLocks noGrp="1"/>
          </p:cNvSpPr>
          <p:nvPr>
            <p:ph type="subTitle" idx="2"/>
          </p:nvPr>
        </p:nvSpPr>
        <p:spPr>
          <a:xfrm>
            <a:off x="306000" y="1654850"/>
            <a:ext cx="4116000" cy="447600"/>
          </a:xfrm>
          <a:prstGeom prst="rect">
            <a:avLst/>
          </a:prstGeom>
        </p:spPr>
        <p:txBody>
          <a:bodyPr spcFirstLastPara="1" wrap="square" lIns="7200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AutoNum type="arabicPlain"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AutoNum type="alphaLcPeriod"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9pPr>
          </a:lstStyle>
          <a:p>
            <a:endParaRPr/>
          </a:p>
        </p:txBody>
      </p:sp>
      <p:sp>
        <p:nvSpPr>
          <p:cNvPr id="829" name="Google Shape;829;p126"/>
          <p:cNvSpPr txBox="1">
            <a:spLocks noGrp="1"/>
          </p:cNvSpPr>
          <p:nvPr>
            <p:ph type="body" idx="3"/>
          </p:nvPr>
        </p:nvSpPr>
        <p:spPr>
          <a:xfrm>
            <a:off x="4723200" y="2174475"/>
            <a:ext cx="4116000" cy="2664000"/>
          </a:xfrm>
          <a:prstGeom prst="rect">
            <a:avLst/>
          </a:prstGeom>
        </p:spPr>
        <p:txBody>
          <a:bodyPr spcFirstLastPara="1" wrap="square" lIns="18000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anrope Medium"/>
              <a:buAutoNum type="arabicPlain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rabi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rabi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>
            <a:endParaRPr/>
          </a:p>
        </p:txBody>
      </p:sp>
      <p:sp>
        <p:nvSpPr>
          <p:cNvPr id="830" name="Google Shape;830;p126"/>
          <p:cNvSpPr txBox="1">
            <a:spLocks noGrp="1"/>
          </p:cNvSpPr>
          <p:nvPr>
            <p:ph type="subTitle" idx="4"/>
          </p:nvPr>
        </p:nvSpPr>
        <p:spPr>
          <a:xfrm>
            <a:off x="4723200" y="1654850"/>
            <a:ext cx="4116000" cy="447600"/>
          </a:xfrm>
          <a:prstGeom prst="rect">
            <a:avLst/>
          </a:prstGeom>
        </p:spPr>
        <p:txBody>
          <a:bodyPr spcFirstLastPara="1" wrap="square" lIns="7200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AutoNum type="arabicPlain"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AutoNum type="alphaLcPeriod"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одержание - 1 колонка">
  <p:cSld name="CUSTOM_1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27"/>
          <p:cNvSpPr/>
          <p:nvPr/>
        </p:nvSpPr>
        <p:spPr>
          <a:xfrm>
            <a:off x="306000" y="306000"/>
            <a:ext cx="41160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40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Содержание</a:t>
            </a:r>
            <a:r>
              <a:rPr lang="en" sz="2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 </a:t>
            </a:r>
            <a:endParaRPr sz="250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833" name="Google Shape;833;p127"/>
          <p:cNvSpPr txBox="1">
            <a:spLocks noGrp="1"/>
          </p:cNvSpPr>
          <p:nvPr>
            <p:ph type="subTitle" idx="1"/>
          </p:nvPr>
        </p:nvSpPr>
        <p:spPr>
          <a:xfrm>
            <a:off x="306000" y="1654850"/>
            <a:ext cx="4116000" cy="318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anrope Medium"/>
              <a:buAutoNum type="arabicPlain"/>
              <a:defRPr sz="13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SzPts val="2000"/>
              <a:buAutoNum type="alphaLcPeriod"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9pPr>
          </a:lstStyle>
          <a:p>
            <a:endParaRPr/>
          </a:p>
        </p:txBody>
      </p:sp>
      <p:sp>
        <p:nvSpPr>
          <p:cNvPr id="834" name="Google Shape;834;p127"/>
          <p:cNvSpPr>
            <a:spLocks noGrp="1"/>
          </p:cNvSpPr>
          <p:nvPr>
            <p:ph type="pic" idx="2"/>
          </p:nvPr>
        </p:nvSpPr>
        <p:spPr>
          <a:xfrm>
            <a:off x="4723200" y="0"/>
            <a:ext cx="44208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 компании с топ-листом / Светлая тема">
  <p:cSld name="CUSTOM_2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28"/>
          <p:cNvSpPr/>
          <p:nvPr/>
        </p:nvSpPr>
        <p:spPr>
          <a:xfrm>
            <a:off x="6628075" y="-7825"/>
            <a:ext cx="25317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37" name="Google Shape;837;p128"/>
          <p:cNvSpPr/>
          <p:nvPr/>
        </p:nvSpPr>
        <p:spPr>
          <a:xfrm>
            <a:off x="304800" y="223200"/>
            <a:ext cx="41148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rgbClr val="2F3244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 компании</a:t>
            </a:r>
            <a:endParaRPr sz="2500">
              <a:solidFill>
                <a:srgbClr val="2F3244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838" name="Google Shape;838;p128"/>
          <p:cNvSpPr txBox="1"/>
          <p:nvPr/>
        </p:nvSpPr>
        <p:spPr>
          <a:xfrm>
            <a:off x="6886350" y="1949299"/>
            <a:ext cx="2015100" cy="28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Головной офис</a:t>
            </a:r>
            <a:b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Санкт-Петербурге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Наши офисы:</a:t>
            </a:r>
            <a:endParaRPr sz="120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39" name="Google Shape;839;p128"/>
          <p:cNvSpPr txBox="1"/>
          <p:nvPr/>
        </p:nvSpPr>
        <p:spPr>
          <a:xfrm>
            <a:off x="6886350" y="304800"/>
            <a:ext cx="21600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Победитель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Microsoft Partner Awards </a:t>
            </a:r>
            <a:endParaRPr sz="900">
              <a:solidFill>
                <a:schemeClr val="accen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2019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СМИ и коммуникации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2018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Искусственный интеллект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2017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Бизнес-аналитика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840" name="Google Shape;840;p1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17970" y="1519525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128"/>
          <p:cNvSpPr txBox="1"/>
          <p:nvPr/>
        </p:nvSpPr>
        <p:spPr>
          <a:xfrm>
            <a:off x="306000" y="1954666"/>
            <a:ext cx="14400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года разрабатываем ИТ-проекты</a:t>
            </a:r>
            <a:endParaRPr sz="10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42" name="Google Shape;842;p128"/>
          <p:cNvSpPr txBox="1"/>
          <p:nvPr/>
        </p:nvSpPr>
        <p:spPr>
          <a:xfrm>
            <a:off x="306000" y="1466274"/>
            <a:ext cx="1525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22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43" name="Google Shape;843;p128"/>
          <p:cNvSpPr txBox="1"/>
          <p:nvPr/>
        </p:nvSpPr>
        <p:spPr>
          <a:xfrm>
            <a:off x="1832044" y="1954655"/>
            <a:ext cx="1440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отраслей используют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наши решения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44" name="Google Shape;844;p128"/>
          <p:cNvSpPr txBox="1"/>
          <p:nvPr/>
        </p:nvSpPr>
        <p:spPr>
          <a:xfrm>
            <a:off x="1832050" y="1466274"/>
            <a:ext cx="16005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17+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45" name="Google Shape;845;p128"/>
          <p:cNvSpPr txBox="1"/>
          <p:nvPr/>
        </p:nvSpPr>
        <p:spPr>
          <a:xfrm>
            <a:off x="3438926" y="1954655"/>
            <a:ext cx="1440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сотрудников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 всему миру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46" name="Google Shape;846;p128"/>
          <p:cNvSpPr txBox="1"/>
          <p:nvPr/>
        </p:nvSpPr>
        <p:spPr>
          <a:xfrm>
            <a:off x="3438943" y="1466274"/>
            <a:ext cx="1525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850+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47" name="Google Shape;847;p128"/>
          <p:cNvSpPr txBox="1"/>
          <p:nvPr/>
        </p:nvSpPr>
        <p:spPr>
          <a:xfrm>
            <a:off x="5129038" y="1954670"/>
            <a:ext cx="1440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центров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разработки 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48" name="Google Shape;848;p128"/>
          <p:cNvSpPr txBox="1"/>
          <p:nvPr/>
        </p:nvSpPr>
        <p:spPr>
          <a:xfrm>
            <a:off x="5129038" y="1466274"/>
            <a:ext cx="919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12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49" name="Google Shape;849;p128"/>
          <p:cNvSpPr txBox="1"/>
          <p:nvPr/>
        </p:nvSpPr>
        <p:spPr>
          <a:xfrm>
            <a:off x="306000" y="3717586"/>
            <a:ext cx="1440000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продукты Wave.Integrate, ValueAI в Едином Реестре ПО 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50" name="Google Shape;850;p128"/>
          <p:cNvSpPr txBox="1"/>
          <p:nvPr/>
        </p:nvSpPr>
        <p:spPr>
          <a:xfrm>
            <a:off x="305997" y="3229487"/>
            <a:ext cx="7773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РУ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51" name="Google Shape;851;p128"/>
          <p:cNvSpPr txBox="1"/>
          <p:nvPr/>
        </p:nvSpPr>
        <p:spPr>
          <a:xfrm>
            <a:off x="1832062" y="3717590"/>
            <a:ext cx="1440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регламент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 защите персональных данных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52" name="Google Shape;852;p128"/>
          <p:cNvSpPr txBox="1"/>
          <p:nvPr/>
        </p:nvSpPr>
        <p:spPr>
          <a:xfrm>
            <a:off x="1832057" y="3229487"/>
            <a:ext cx="9984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ISO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53" name="Google Shape;853;p128"/>
          <p:cNvSpPr/>
          <p:nvPr/>
        </p:nvSpPr>
        <p:spPr>
          <a:xfrm>
            <a:off x="3438950" y="2772510"/>
            <a:ext cx="2839200" cy="2010300"/>
          </a:xfrm>
          <a:prstGeom prst="roundRect">
            <a:avLst>
              <a:gd name="adj" fmla="val 729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854" name="Google Shape;854;p128"/>
          <p:cNvSpPr txBox="1"/>
          <p:nvPr/>
        </p:nvSpPr>
        <p:spPr>
          <a:xfrm>
            <a:off x="3661550" y="4162170"/>
            <a:ext cx="2346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среди разработчиков в нескольких категориях по версии рейтинговых платформ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855" name="Google Shape;855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1550" y="3360360"/>
            <a:ext cx="674325" cy="22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391" y="3370331"/>
            <a:ext cx="1002836" cy="224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9759" y="3767251"/>
            <a:ext cx="1064817" cy="15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1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1550" y="3761009"/>
            <a:ext cx="529278" cy="149793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128"/>
          <p:cNvSpPr txBox="1"/>
          <p:nvPr/>
        </p:nvSpPr>
        <p:spPr>
          <a:xfrm>
            <a:off x="3661550" y="2979560"/>
            <a:ext cx="23940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топ-листе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 компании / Светлая тема">
  <p:cSld name="CUSTOM_2_1"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29"/>
          <p:cNvSpPr/>
          <p:nvPr/>
        </p:nvSpPr>
        <p:spPr>
          <a:xfrm>
            <a:off x="6628075" y="-7825"/>
            <a:ext cx="25317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62" name="Google Shape;862;p129"/>
          <p:cNvSpPr/>
          <p:nvPr/>
        </p:nvSpPr>
        <p:spPr>
          <a:xfrm>
            <a:off x="304800" y="223200"/>
            <a:ext cx="41148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rgbClr val="2F3244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 компании</a:t>
            </a:r>
            <a:endParaRPr sz="2500">
              <a:solidFill>
                <a:srgbClr val="2F3244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863" name="Google Shape;863;p129"/>
          <p:cNvSpPr txBox="1"/>
          <p:nvPr/>
        </p:nvSpPr>
        <p:spPr>
          <a:xfrm>
            <a:off x="6886350" y="1949299"/>
            <a:ext cx="2015100" cy="28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Головной офис</a:t>
            </a:r>
            <a:b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Санкт-Петербурге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Наши офисы:</a:t>
            </a:r>
            <a:endParaRPr sz="120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864" name="Google Shape;864;p1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17970" y="1519525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129"/>
          <p:cNvSpPr txBox="1"/>
          <p:nvPr/>
        </p:nvSpPr>
        <p:spPr>
          <a:xfrm>
            <a:off x="6886350" y="304800"/>
            <a:ext cx="21600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Победитель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Microsoft Partner Awards </a:t>
            </a:r>
            <a:endParaRPr sz="900">
              <a:solidFill>
                <a:schemeClr val="accen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2019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СМИ и коммуникации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2018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Искусственный интеллект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2017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Бизнес-аналитика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66" name="Google Shape;866;p129"/>
          <p:cNvSpPr txBox="1"/>
          <p:nvPr/>
        </p:nvSpPr>
        <p:spPr>
          <a:xfrm>
            <a:off x="304800" y="1947542"/>
            <a:ext cx="2311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года разрабатываем ИТ-проекты</a:t>
            </a:r>
            <a:endParaRPr sz="10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67" name="Google Shape;867;p129"/>
          <p:cNvSpPr txBox="1"/>
          <p:nvPr/>
        </p:nvSpPr>
        <p:spPr>
          <a:xfrm>
            <a:off x="304800" y="1459150"/>
            <a:ext cx="1525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22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68" name="Google Shape;868;p129"/>
          <p:cNvSpPr txBox="1"/>
          <p:nvPr/>
        </p:nvSpPr>
        <p:spPr>
          <a:xfrm>
            <a:off x="2195941" y="1947531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отраслей используют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наши решения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69" name="Google Shape;869;p129"/>
          <p:cNvSpPr txBox="1"/>
          <p:nvPr/>
        </p:nvSpPr>
        <p:spPr>
          <a:xfrm>
            <a:off x="2195948" y="1459150"/>
            <a:ext cx="16005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17+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70" name="Google Shape;870;p129"/>
          <p:cNvSpPr txBox="1"/>
          <p:nvPr/>
        </p:nvSpPr>
        <p:spPr>
          <a:xfrm>
            <a:off x="4391882" y="1947531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сотрудников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 всему миру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71" name="Google Shape;871;p129"/>
          <p:cNvSpPr txBox="1"/>
          <p:nvPr/>
        </p:nvSpPr>
        <p:spPr>
          <a:xfrm>
            <a:off x="4391900" y="1459150"/>
            <a:ext cx="1525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800+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72" name="Google Shape;872;p129"/>
          <p:cNvSpPr txBox="1"/>
          <p:nvPr/>
        </p:nvSpPr>
        <p:spPr>
          <a:xfrm>
            <a:off x="304800" y="3743446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центров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разработки 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73" name="Google Shape;873;p129"/>
          <p:cNvSpPr txBox="1"/>
          <p:nvPr/>
        </p:nvSpPr>
        <p:spPr>
          <a:xfrm>
            <a:off x="304800" y="3255058"/>
            <a:ext cx="21600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12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74" name="Google Shape;874;p129"/>
          <p:cNvSpPr txBox="1"/>
          <p:nvPr/>
        </p:nvSpPr>
        <p:spPr>
          <a:xfrm>
            <a:off x="2195950" y="3743458"/>
            <a:ext cx="2311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продукты SyncIT, ValueAI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Едином Реестре ПО 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75" name="Google Shape;875;p129"/>
          <p:cNvSpPr txBox="1"/>
          <p:nvPr/>
        </p:nvSpPr>
        <p:spPr>
          <a:xfrm>
            <a:off x="2195949" y="3255058"/>
            <a:ext cx="21600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РУ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76" name="Google Shape;876;p129"/>
          <p:cNvSpPr txBox="1"/>
          <p:nvPr/>
        </p:nvSpPr>
        <p:spPr>
          <a:xfrm>
            <a:off x="4391898" y="3743446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Сертификация ISO/IEC 27001:2013 и ISO 9001:15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877" name="Google Shape;877;p129"/>
          <p:cNvSpPr txBox="1"/>
          <p:nvPr/>
        </p:nvSpPr>
        <p:spPr>
          <a:xfrm>
            <a:off x="4391898" y="3255058"/>
            <a:ext cx="21600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ISO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 компании - общий / Светлая тема ">
  <p:cSld name="CUSTOM_2_1_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0"/>
          <p:cNvSpPr/>
          <p:nvPr/>
        </p:nvSpPr>
        <p:spPr>
          <a:xfrm>
            <a:off x="6628075" y="-7825"/>
            <a:ext cx="25317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80" name="Google Shape;880;p130"/>
          <p:cNvSpPr/>
          <p:nvPr/>
        </p:nvSpPr>
        <p:spPr>
          <a:xfrm>
            <a:off x="304800" y="223200"/>
            <a:ext cx="41148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rgbClr val="2F3244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 компании</a:t>
            </a:r>
            <a:endParaRPr sz="2500">
              <a:solidFill>
                <a:srgbClr val="2F3244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881" name="Google Shape;881;p130"/>
          <p:cNvSpPr txBox="1"/>
          <p:nvPr/>
        </p:nvSpPr>
        <p:spPr>
          <a:xfrm>
            <a:off x="6886350" y="1949299"/>
            <a:ext cx="2015100" cy="28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Головной офис</a:t>
            </a:r>
            <a:b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Санкт-Петербурге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Наши офисы:</a:t>
            </a:r>
            <a:endParaRPr sz="120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882" name="Google Shape;882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17970" y="1519525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130"/>
          <p:cNvSpPr txBox="1"/>
          <p:nvPr/>
        </p:nvSpPr>
        <p:spPr>
          <a:xfrm>
            <a:off x="6886350" y="304800"/>
            <a:ext cx="21600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Победитель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Microsoft Partner Awards </a:t>
            </a:r>
            <a:endParaRPr sz="900">
              <a:solidFill>
                <a:schemeClr val="accen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2019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СМИ и коммуникации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2018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Искусственный интеллект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2017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Бизнес-аналитика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фисы в России / Светлая тема">
  <p:cSld name="CUSTOM_3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131"/>
          <p:cNvPicPr preferRelativeResize="0"/>
          <p:nvPr/>
        </p:nvPicPr>
        <p:blipFill rotWithShape="1">
          <a:blip r:embed="rId2">
            <a:alphaModFix/>
          </a:blip>
          <a:srcRect t="6178" b="6178"/>
          <a:stretch/>
        </p:blipFill>
        <p:spPr>
          <a:xfrm>
            <a:off x="3971039" y="304800"/>
            <a:ext cx="5172972" cy="4533903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131"/>
          <p:cNvSpPr/>
          <p:nvPr/>
        </p:nvSpPr>
        <p:spPr>
          <a:xfrm>
            <a:off x="304800" y="223200"/>
            <a:ext cx="4114800" cy="46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Офисы в России</a:t>
            </a:r>
            <a:endParaRPr sz="250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500">
                <a:solidFill>
                  <a:schemeClr val="accent2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Санкт-Петербург — головной офис</a:t>
            </a:r>
            <a:endParaRPr sz="1500">
              <a:solidFill>
                <a:schemeClr val="accent2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250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фисы в России / Темная тема">
  <p:cSld name="CUSTOM_3_1">
    <p:bg>
      <p:bgPr>
        <a:solidFill>
          <a:schemeClr val="dk1"/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32"/>
          <p:cNvSpPr/>
          <p:nvPr/>
        </p:nvSpPr>
        <p:spPr>
          <a:xfrm>
            <a:off x="304800" y="223200"/>
            <a:ext cx="4114800" cy="46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Офисы в России</a:t>
            </a:r>
            <a:endParaRPr sz="25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5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Санкт-Петербург — головной офис</a:t>
            </a:r>
            <a:endParaRPr sz="150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25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pic>
        <p:nvPicPr>
          <p:cNvPr id="889" name="Google Shape;889;p132"/>
          <p:cNvPicPr preferRelativeResize="0"/>
          <p:nvPr/>
        </p:nvPicPr>
        <p:blipFill rotWithShape="1">
          <a:blip r:embed="rId2">
            <a:alphaModFix/>
          </a:blip>
          <a:srcRect t="6178" b="6178"/>
          <a:stretch/>
        </p:blipFill>
        <p:spPr>
          <a:xfrm>
            <a:off x="3971035" y="304800"/>
            <a:ext cx="5172972" cy="4533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3 слайда" type="tx">
  <p:cSld name="TITLE_AND_BODY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33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24636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33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24636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893" name="Google Shape;893;p1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4" name="Google Shape;894;p133"/>
          <p:cNvSpPr/>
          <p:nvPr/>
        </p:nvSpPr>
        <p:spPr>
          <a:xfrm>
            <a:off x="3074400" y="0"/>
            <a:ext cx="60696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95" name="Google Shape;895;p133"/>
          <p:cNvSpPr>
            <a:spLocks noGrp="1"/>
          </p:cNvSpPr>
          <p:nvPr>
            <p:ph type="pic" idx="2"/>
          </p:nvPr>
        </p:nvSpPr>
        <p:spPr>
          <a:xfrm>
            <a:off x="3661550" y="951325"/>
            <a:ext cx="5176500" cy="32343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3 слайда для моб приложения">
  <p:cSld name="TITLE_AND_BODY_3"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34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24636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134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24636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899" name="Google Shape;899;p1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0" name="Google Shape;900;p134"/>
          <p:cNvSpPr/>
          <p:nvPr/>
        </p:nvSpPr>
        <p:spPr>
          <a:xfrm>
            <a:off x="3074400" y="0"/>
            <a:ext cx="60696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901" name="Google Shape;901;p134"/>
          <p:cNvSpPr>
            <a:spLocks noGrp="1"/>
          </p:cNvSpPr>
          <p:nvPr>
            <p:ph type="pic" idx="2"/>
          </p:nvPr>
        </p:nvSpPr>
        <p:spPr>
          <a:xfrm>
            <a:off x="3559488" y="800100"/>
            <a:ext cx="1593300" cy="35367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902" name="Google Shape;902;p134"/>
          <p:cNvSpPr>
            <a:spLocks noGrp="1"/>
          </p:cNvSpPr>
          <p:nvPr>
            <p:ph type="pic" idx="3"/>
          </p:nvPr>
        </p:nvSpPr>
        <p:spPr>
          <a:xfrm>
            <a:off x="5350650" y="803224"/>
            <a:ext cx="1593300" cy="35367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903" name="Google Shape;903;p134"/>
          <p:cNvSpPr>
            <a:spLocks noGrp="1"/>
          </p:cNvSpPr>
          <p:nvPr>
            <p:ph type="pic" idx="4"/>
          </p:nvPr>
        </p:nvSpPr>
        <p:spPr>
          <a:xfrm>
            <a:off x="7141813" y="803224"/>
            <a:ext cx="1593300" cy="35367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">
  <p:cSld name="TITLE_AND_BODY_2"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35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6" name="Google Shape;906;p135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907" name="Google Shape;907;p1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8" name="Google Shape;908;p135"/>
          <p:cNvSpPr/>
          <p:nvPr/>
        </p:nvSpPr>
        <p:spPr>
          <a:xfrm>
            <a:off x="4723200" y="0"/>
            <a:ext cx="44208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909" name="Google Shape;909;p135"/>
          <p:cNvSpPr>
            <a:spLocks noGrp="1"/>
          </p:cNvSpPr>
          <p:nvPr>
            <p:ph type="pic" idx="2"/>
          </p:nvPr>
        </p:nvSpPr>
        <p:spPr>
          <a:xfrm>
            <a:off x="5028200" y="951325"/>
            <a:ext cx="3809700" cy="32343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  <p:sp>
        <p:nvSpPr>
          <p:cNvPr id="910" name="Google Shape;910;p135"/>
          <p:cNvSpPr txBox="1">
            <a:spLocks noGrp="1"/>
          </p:cNvSpPr>
          <p:nvPr>
            <p:ph type="body" idx="3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911" name="Google Shape;911;p135"/>
          <p:cNvSpPr txBox="1">
            <a:spLocks noGrp="1"/>
          </p:cNvSpPr>
          <p:nvPr>
            <p:ph type="body" idx="4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с заголовком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" name="Google Shape;6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550701"/>
            <a:ext cx="160416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4115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472320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2"/>
          </p:nvPr>
        </p:nvSpPr>
        <p:spPr>
          <a:xfrm>
            <a:off x="679770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282">
          <p15:clr>
            <a:srgbClr val="E46962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фото с фактоидом — вариант 1">
  <p:cSld name="TITLE_AND_BODY_2_2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36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36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915" name="Google Shape;915;p1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6" name="Google Shape;916;p136"/>
          <p:cNvSpPr/>
          <p:nvPr/>
        </p:nvSpPr>
        <p:spPr>
          <a:xfrm>
            <a:off x="4723200" y="0"/>
            <a:ext cx="44208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917" name="Google Shape;917;p136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918" name="Google Shape;918;p136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919" name="Google Shape;919;p136"/>
          <p:cNvSpPr>
            <a:spLocks noGrp="1"/>
          </p:cNvSpPr>
          <p:nvPr>
            <p:ph type="pic" idx="4"/>
          </p:nvPr>
        </p:nvSpPr>
        <p:spPr>
          <a:xfrm>
            <a:off x="5143350" y="899988"/>
            <a:ext cx="3580500" cy="2230800"/>
          </a:xfrm>
          <a:prstGeom prst="roundRect">
            <a:avLst>
              <a:gd name="adj" fmla="val 2419"/>
            </a:avLst>
          </a:prstGeom>
          <a:noFill/>
          <a:ln>
            <a:noFill/>
          </a:ln>
        </p:spPr>
      </p:sp>
      <p:sp>
        <p:nvSpPr>
          <p:cNvPr id="920" name="Google Shape;920;p136"/>
          <p:cNvSpPr txBox="1">
            <a:spLocks noGrp="1"/>
          </p:cNvSpPr>
          <p:nvPr>
            <p:ph type="subTitle" idx="5"/>
          </p:nvPr>
        </p:nvSpPr>
        <p:spPr>
          <a:xfrm>
            <a:off x="5143350" y="3359375"/>
            <a:ext cx="3580500" cy="14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  <p15:guide id="3" orient="horz" pos="2116">
          <p15:clr>
            <a:srgbClr val="E46962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фото с фактоидом — вариант 2">
  <p:cSld name="TITLE_AND_BODY_2_2_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37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37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924" name="Google Shape;924;p1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5" name="Google Shape;925;p137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37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37"/>
          <p:cNvSpPr>
            <a:spLocks noGrp="1"/>
          </p:cNvSpPr>
          <p:nvPr>
            <p:ph type="pic" idx="4"/>
          </p:nvPr>
        </p:nvSpPr>
        <p:spPr>
          <a:xfrm>
            <a:off x="4723200" y="2725200"/>
            <a:ext cx="4114800" cy="2113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928" name="Google Shape;928;p137"/>
          <p:cNvSpPr txBox="1">
            <a:spLocks noGrp="1"/>
          </p:cNvSpPr>
          <p:nvPr>
            <p:ph type="subTitle" idx="5"/>
          </p:nvPr>
        </p:nvSpPr>
        <p:spPr>
          <a:xfrm>
            <a:off x="4723200" y="1243498"/>
            <a:ext cx="4114800" cy="14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фото с фактоидом — вариант 3">
  <p:cSld name="TITLE_AND_BODY_2_2_1_1"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38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138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932" name="Google Shape;932;p1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3" name="Google Shape;933;p138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934" name="Google Shape;934;p138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935" name="Google Shape;935;p138"/>
          <p:cNvSpPr>
            <a:spLocks noGrp="1"/>
          </p:cNvSpPr>
          <p:nvPr>
            <p:ph type="pic" idx="4"/>
          </p:nvPr>
        </p:nvSpPr>
        <p:spPr>
          <a:xfrm>
            <a:off x="4723200" y="2725200"/>
            <a:ext cx="4114800" cy="2113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936" name="Google Shape;936;p138"/>
          <p:cNvSpPr txBox="1">
            <a:spLocks noGrp="1"/>
          </p:cNvSpPr>
          <p:nvPr>
            <p:ph type="subTitle" idx="5"/>
          </p:nvPr>
        </p:nvSpPr>
        <p:spPr>
          <a:xfrm>
            <a:off x="4723200" y="1243498"/>
            <a:ext cx="4114800" cy="14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с огромным заголовком - вариант 1">
  <p:cSld name="TITLE_AND_BODY_2_2_1_1_1"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39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85320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9" name="Google Shape;939;p139"/>
          <p:cNvSpPr txBox="1">
            <a:spLocks noGrp="1"/>
          </p:cNvSpPr>
          <p:nvPr>
            <p:ph type="body" idx="1"/>
          </p:nvPr>
        </p:nvSpPr>
        <p:spPr>
          <a:xfrm>
            <a:off x="306000" y="1310425"/>
            <a:ext cx="4114800" cy="33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940" name="Google Shape;940;p1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1" name="Google Shape;941;p139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942" name="Google Shape;942;p139"/>
          <p:cNvSpPr txBox="1">
            <a:spLocks noGrp="1"/>
          </p:cNvSpPr>
          <p:nvPr>
            <p:ph type="body" idx="3"/>
          </p:nvPr>
        </p:nvSpPr>
        <p:spPr>
          <a:xfrm>
            <a:off x="805860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943" name="Google Shape;943;p139"/>
          <p:cNvSpPr>
            <a:spLocks noGrp="1"/>
          </p:cNvSpPr>
          <p:nvPr>
            <p:ph type="pic" idx="4"/>
          </p:nvPr>
        </p:nvSpPr>
        <p:spPr>
          <a:xfrm>
            <a:off x="4723200" y="1310425"/>
            <a:ext cx="4114800" cy="2113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с огромным заголовком - вариант 2">
  <p:cSld name="TITLE_AND_BODY_2_2_1_1_1_1"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40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85320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140"/>
          <p:cNvSpPr txBox="1">
            <a:spLocks noGrp="1"/>
          </p:cNvSpPr>
          <p:nvPr>
            <p:ph type="body" idx="1"/>
          </p:nvPr>
        </p:nvSpPr>
        <p:spPr>
          <a:xfrm>
            <a:off x="306000" y="1310425"/>
            <a:ext cx="4114800" cy="33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947" name="Google Shape;947;p1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8" name="Google Shape;948;p140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949" name="Google Shape;949;p140"/>
          <p:cNvSpPr txBox="1">
            <a:spLocks noGrp="1"/>
          </p:cNvSpPr>
          <p:nvPr>
            <p:ph type="body" idx="3"/>
          </p:nvPr>
        </p:nvSpPr>
        <p:spPr>
          <a:xfrm>
            <a:off x="805860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950" name="Google Shape;950;p140"/>
          <p:cNvSpPr txBox="1">
            <a:spLocks noGrp="1"/>
          </p:cNvSpPr>
          <p:nvPr>
            <p:ph type="body" idx="4"/>
          </p:nvPr>
        </p:nvSpPr>
        <p:spPr>
          <a:xfrm>
            <a:off x="4723200" y="1310425"/>
            <a:ext cx="4114800" cy="33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сайта">
  <p:cSld name="TITLE_AND_BODY_2_1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41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141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954" name="Google Shape;954;p1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5" name="Google Shape;955;p141"/>
          <p:cNvSpPr/>
          <p:nvPr/>
        </p:nvSpPr>
        <p:spPr>
          <a:xfrm>
            <a:off x="4723200" y="0"/>
            <a:ext cx="44208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956" name="Google Shape;956;p141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957" name="Google Shape;957;p141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41"/>
          <p:cNvSpPr>
            <a:spLocks noGrp="1"/>
          </p:cNvSpPr>
          <p:nvPr>
            <p:ph type="pic" idx="4"/>
          </p:nvPr>
        </p:nvSpPr>
        <p:spPr>
          <a:xfrm>
            <a:off x="5143350" y="2607913"/>
            <a:ext cx="3580500" cy="2230800"/>
          </a:xfrm>
          <a:prstGeom prst="roundRect">
            <a:avLst>
              <a:gd name="adj" fmla="val 2419"/>
            </a:avLst>
          </a:prstGeom>
          <a:noFill/>
          <a:ln>
            <a:noFill/>
          </a:ln>
        </p:spPr>
      </p:sp>
      <p:sp>
        <p:nvSpPr>
          <p:cNvPr id="959" name="Google Shape;959;p141"/>
          <p:cNvSpPr>
            <a:spLocks noGrp="1"/>
          </p:cNvSpPr>
          <p:nvPr>
            <p:ph type="pic" idx="5"/>
          </p:nvPr>
        </p:nvSpPr>
        <p:spPr>
          <a:xfrm>
            <a:off x="5143350" y="304800"/>
            <a:ext cx="3580500" cy="2230800"/>
          </a:xfrm>
          <a:prstGeom prst="roundRect">
            <a:avLst>
              <a:gd name="adj" fmla="val 2419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приложения">
  <p:cSld name="TITLE_AND_BODY_2_1_1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42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142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963" name="Google Shape;963;p1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4" name="Google Shape;964;p142"/>
          <p:cNvSpPr/>
          <p:nvPr/>
        </p:nvSpPr>
        <p:spPr>
          <a:xfrm>
            <a:off x="4723200" y="0"/>
            <a:ext cx="44208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965" name="Google Shape;965;p142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966" name="Google Shape;966;p142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42"/>
          <p:cNvSpPr>
            <a:spLocks noGrp="1"/>
          </p:cNvSpPr>
          <p:nvPr>
            <p:ph type="pic" idx="4"/>
          </p:nvPr>
        </p:nvSpPr>
        <p:spPr>
          <a:xfrm>
            <a:off x="5052825" y="1277308"/>
            <a:ext cx="1165200" cy="25866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968" name="Google Shape;968;p142"/>
          <p:cNvSpPr>
            <a:spLocks noGrp="1"/>
          </p:cNvSpPr>
          <p:nvPr>
            <p:ph type="pic" idx="5"/>
          </p:nvPr>
        </p:nvSpPr>
        <p:spPr>
          <a:xfrm>
            <a:off x="6362781" y="1279592"/>
            <a:ext cx="1165200" cy="25866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969" name="Google Shape;969;p142"/>
          <p:cNvSpPr>
            <a:spLocks noGrp="1"/>
          </p:cNvSpPr>
          <p:nvPr>
            <p:ph type="pic" idx="6"/>
          </p:nvPr>
        </p:nvSpPr>
        <p:spPr>
          <a:xfrm>
            <a:off x="7672737" y="1279592"/>
            <a:ext cx="1165200" cy="25866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Без описания">
  <p:cSld name="TITLE_AND_BODY_1">
    <p:bg>
      <p:bgPr>
        <a:solidFill>
          <a:schemeClr val="dk1"/>
        </a:solidFill>
        <a:effectLst/>
      </p:bgPr>
    </p:bg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43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85320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1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3" name="Google Shape;973;p143"/>
          <p:cNvSpPr>
            <a:spLocks noGrp="1"/>
          </p:cNvSpPr>
          <p:nvPr>
            <p:ph type="pic" idx="2"/>
          </p:nvPr>
        </p:nvSpPr>
        <p:spPr>
          <a:xfrm>
            <a:off x="2303550" y="1310825"/>
            <a:ext cx="4536900" cy="28266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  <p:sp>
        <p:nvSpPr>
          <p:cNvPr id="974" name="Google Shape;974;p143"/>
          <p:cNvSpPr>
            <a:spLocks noGrp="1"/>
          </p:cNvSpPr>
          <p:nvPr>
            <p:ph type="pic" idx="3"/>
          </p:nvPr>
        </p:nvSpPr>
        <p:spPr>
          <a:xfrm>
            <a:off x="-2309550" y="1310825"/>
            <a:ext cx="4536900" cy="28266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  <p:sp>
        <p:nvSpPr>
          <p:cNvPr id="975" name="Google Shape;975;p143"/>
          <p:cNvSpPr>
            <a:spLocks noGrp="1"/>
          </p:cNvSpPr>
          <p:nvPr>
            <p:ph type="pic" idx="4"/>
          </p:nvPr>
        </p:nvSpPr>
        <p:spPr>
          <a:xfrm>
            <a:off x="6916650" y="1310825"/>
            <a:ext cx="4536900" cy="28266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1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45"/>
          <p:cNvSpPr txBox="1">
            <a:spLocks noGrp="1"/>
          </p:cNvSpPr>
          <p:nvPr>
            <p:ph type="title"/>
          </p:nvPr>
        </p:nvSpPr>
        <p:spPr>
          <a:xfrm>
            <a:off x="3065786" y="705596"/>
            <a:ext cx="30126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4100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45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82296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145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2" name="Google Shape;982;p14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3" name="Google Shape;983;p145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экранами приложения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title" idx="2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0" name="Google Shape;70;p16"/>
          <p:cNvSpPr>
            <a:spLocks noGrp="1"/>
          </p:cNvSpPr>
          <p:nvPr>
            <p:ph type="pic" idx="3"/>
          </p:nvPr>
        </p:nvSpPr>
        <p:spPr>
          <a:xfrm>
            <a:off x="4903200" y="763200"/>
            <a:ext cx="1670400" cy="37080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71" name="Google Shape;71;p16"/>
          <p:cNvSpPr>
            <a:spLocks noGrp="1"/>
          </p:cNvSpPr>
          <p:nvPr>
            <p:ph type="pic" idx="4"/>
          </p:nvPr>
        </p:nvSpPr>
        <p:spPr>
          <a:xfrm>
            <a:off x="6976800" y="2754000"/>
            <a:ext cx="1670400" cy="2390400"/>
          </a:xfrm>
          <a:prstGeom prst="round2SameRect">
            <a:avLst>
              <a:gd name="adj1" fmla="val 8919"/>
              <a:gd name="adj2" fmla="val 0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72" name="Google Shape;72;p16"/>
          <p:cNvSpPr>
            <a:spLocks noGrp="1"/>
          </p:cNvSpPr>
          <p:nvPr>
            <p:ph type="pic" idx="5"/>
          </p:nvPr>
        </p:nvSpPr>
        <p:spPr>
          <a:xfrm>
            <a:off x="6976800" y="0"/>
            <a:ext cx="1670400" cy="2379600"/>
          </a:xfrm>
          <a:prstGeom prst="round2SameRect">
            <a:avLst>
              <a:gd name="adj1" fmla="val 0"/>
              <a:gd name="adj2" fmla="val 10140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с заголовком 1">
  <p:cSld name="TITLE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6" name="Google Shape;986;p146"/>
          <p:cNvSpPr txBox="1"/>
          <p:nvPr/>
        </p:nvSpPr>
        <p:spPr>
          <a:xfrm>
            <a:off x="6797575" y="4529575"/>
            <a:ext cx="20403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Представленная информация строго конфиденциальна, копирование</a:t>
            </a:r>
            <a:endParaRPr sz="7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и распространение запрещено.</a:t>
            </a:r>
            <a:endParaRPr sz="7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pic>
        <p:nvPicPr>
          <p:cNvPr id="987" name="Google Shape;987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550701"/>
            <a:ext cx="160416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146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4115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89" name="Google Shape;989;p146"/>
          <p:cNvSpPr txBox="1">
            <a:spLocks noGrp="1"/>
          </p:cNvSpPr>
          <p:nvPr>
            <p:ph type="subTitle" idx="1"/>
          </p:nvPr>
        </p:nvSpPr>
        <p:spPr>
          <a:xfrm>
            <a:off x="472320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одержание - 1 колонка 1">
  <p:cSld name="CUSTOM_1_1"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47"/>
          <p:cNvSpPr/>
          <p:nvPr/>
        </p:nvSpPr>
        <p:spPr>
          <a:xfrm>
            <a:off x="306000" y="306000"/>
            <a:ext cx="41160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40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Agenda</a:t>
            </a:r>
            <a:r>
              <a:rPr lang="en" sz="2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 </a:t>
            </a:r>
            <a:endParaRPr sz="250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992" name="Google Shape;992;p147"/>
          <p:cNvSpPr txBox="1">
            <a:spLocks noGrp="1"/>
          </p:cNvSpPr>
          <p:nvPr>
            <p:ph type="body" idx="1"/>
          </p:nvPr>
        </p:nvSpPr>
        <p:spPr>
          <a:xfrm>
            <a:off x="306000" y="2174475"/>
            <a:ext cx="4116000" cy="2664000"/>
          </a:xfrm>
          <a:prstGeom prst="rect">
            <a:avLst/>
          </a:prstGeom>
        </p:spPr>
        <p:txBody>
          <a:bodyPr spcFirstLastPara="1" wrap="square" lIns="18000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anrope Medium"/>
              <a:buAutoNum type="arabicPlain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rabi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rabi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>
            <a:endParaRPr/>
          </a:p>
        </p:txBody>
      </p:sp>
      <p:sp>
        <p:nvSpPr>
          <p:cNvPr id="993" name="Google Shape;993;p147"/>
          <p:cNvSpPr txBox="1">
            <a:spLocks noGrp="1"/>
          </p:cNvSpPr>
          <p:nvPr>
            <p:ph type="subTitle" idx="2"/>
          </p:nvPr>
        </p:nvSpPr>
        <p:spPr>
          <a:xfrm>
            <a:off x="306000" y="1654850"/>
            <a:ext cx="4116000" cy="447600"/>
          </a:xfrm>
          <a:prstGeom prst="rect">
            <a:avLst/>
          </a:prstGeom>
        </p:spPr>
        <p:txBody>
          <a:bodyPr spcFirstLastPara="1" wrap="square" lIns="7200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AutoNum type="arabicPlain"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AutoNum type="alphaLcPeriod"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9pPr>
          </a:lstStyle>
          <a:p>
            <a:endParaRPr/>
          </a:p>
        </p:txBody>
      </p:sp>
      <p:sp>
        <p:nvSpPr>
          <p:cNvPr id="994" name="Google Shape;994;p147"/>
          <p:cNvSpPr>
            <a:spLocks noGrp="1"/>
          </p:cNvSpPr>
          <p:nvPr>
            <p:ph type="pic" idx="3"/>
          </p:nvPr>
        </p:nvSpPr>
        <p:spPr>
          <a:xfrm>
            <a:off x="4723200" y="0"/>
            <a:ext cx="44208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_1">
  <p:cSld name="TITLE_3_1"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4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97" name="Google Shape;997;p14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98" name="Google Shape;998;p1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с заголовком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05" name="Google Shape;1005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550701"/>
            <a:ext cx="160416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p150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4115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07" name="Google Shape;1007;p150"/>
          <p:cNvSpPr txBox="1">
            <a:spLocks noGrp="1"/>
          </p:cNvSpPr>
          <p:nvPr>
            <p:ph type="subTitle" idx="1"/>
          </p:nvPr>
        </p:nvSpPr>
        <p:spPr>
          <a:xfrm>
            <a:off x="472320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150"/>
          <p:cNvSpPr txBox="1">
            <a:spLocks noGrp="1"/>
          </p:cNvSpPr>
          <p:nvPr>
            <p:ph type="subTitle" idx="2"/>
          </p:nvPr>
        </p:nvSpPr>
        <p:spPr>
          <a:xfrm>
            <a:off x="679770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282">
          <p15:clr>
            <a:srgbClr val="E46962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экранами приложения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1" name="Google Shape;1011;p151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12" name="Google Shape;1012;p151"/>
          <p:cNvSpPr txBox="1">
            <a:spLocks noGrp="1"/>
          </p:cNvSpPr>
          <p:nvPr>
            <p:ph type="title" idx="2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13" name="Google Shape;1013;p151"/>
          <p:cNvSpPr>
            <a:spLocks noGrp="1"/>
          </p:cNvSpPr>
          <p:nvPr>
            <p:ph type="pic" idx="3"/>
          </p:nvPr>
        </p:nvSpPr>
        <p:spPr>
          <a:xfrm>
            <a:off x="4903200" y="763200"/>
            <a:ext cx="1670400" cy="37080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1014" name="Google Shape;1014;p151"/>
          <p:cNvSpPr>
            <a:spLocks noGrp="1"/>
          </p:cNvSpPr>
          <p:nvPr>
            <p:ph type="pic" idx="4"/>
          </p:nvPr>
        </p:nvSpPr>
        <p:spPr>
          <a:xfrm>
            <a:off x="6976800" y="2754000"/>
            <a:ext cx="1670400" cy="2390400"/>
          </a:xfrm>
          <a:prstGeom prst="round2SameRect">
            <a:avLst>
              <a:gd name="adj1" fmla="val 8919"/>
              <a:gd name="adj2" fmla="val 0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1015" name="Google Shape;1015;p151"/>
          <p:cNvSpPr>
            <a:spLocks noGrp="1"/>
          </p:cNvSpPr>
          <p:nvPr>
            <p:ph type="pic" idx="5"/>
          </p:nvPr>
        </p:nvSpPr>
        <p:spPr>
          <a:xfrm>
            <a:off x="6976800" y="0"/>
            <a:ext cx="1670400" cy="2379600"/>
          </a:xfrm>
          <a:prstGeom prst="round2SameRect">
            <a:avLst>
              <a:gd name="adj1" fmla="val 0"/>
              <a:gd name="adj2" fmla="val 10140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экранами сайта">
  <p:cSld name="TITLE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52"/>
          <p:cNvSpPr>
            <a:spLocks noGrp="1"/>
          </p:cNvSpPr>
          <p:nvPr>
            <p:ph type="pic" idx="2"/>
          </p:nvPr>
        </p:nvSpPr>
        <p:spPr>
          <a:xfrm>
            <a:off x="5483700" y="3791450"/>
            <a:ext cx="3509400" cy="2337300"/>
          </a:xfrm>
          <a:prstGeom prst="roundRect">
            <a:avLst>
              <a:gd name="adj" fmla="val 432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1018" name="Google Shape;1018;p1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9" name="Google Shape;1019;p152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0" name="Google Shape;1020;p152"/>
          <p:cNvSpPr txBox="1">
            <a:spLocks noGrp="1"/>
          </p:cNvSpPr>
          <p:nvPr>
            <p:ph type="title" idx="3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1" name="Google Shape;1021;p152"/>
          <p:cNvSpPr>
            <a:spLocks noGrp="1"/>
          </p:cNvSpPr>
          <p:nvPr>
            <p:ph type="pic" idx="4"/>
          </p:nvPr>
        </p:nvSpPr>
        <p:spPr>
          <a:xfrm>
            <a:off x="4723200" y="1599300"/>
            <a:ext cx="3509400" cy="2337300"/>
          </a:xfrm>
          <a:prstGeom prst="roundRect">
            <a:avLst>
              <a:gd name="adj" fmla="val 432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1022" name="Google Shape;1022;p152"/>
          <p:cNvSpPr>
            <a:spLocks noGrp="1"/>
          </p:cNvSpPr>
          <p:nvPr>
            <p:ph type="pic" idx="5"/>
          </p:nvPr>
        </p:nvSpPr>
        <p:spPr>
          <a:xfrm>
            <a:off x="6538700" y="-254500"/>
            <a:ext cx="3509400" cy="2337300"/>
          </a:xfrm>
          <a:prstGeom prst="roundRect">
            <a:avLst>
              <a:gd name="adj" fmla="val 432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простая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5" name="Google Shape;1025;p153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6" name="Google Shape;1026;p153"/>
          <p:cNvSpPr txBox="1">
            <a:spLocks noGrp="1"/>
          </p:cNvSpPr>
          <p:nvPr>
            <p:ph type="title" idx="2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фотографией на 1/2 слайда">
  <p:cSld name="TITLE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9" name="Google Shape;1029;p154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30" name="Google Shape;1030;p154"/>
          <p:cNvSpPr txBox="1">
            <a:spLocks noGrp="1"/>
          </p:cNvSpPr>
          <p:nvPr>
            <p:ph type="title" idx="2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31" name="Google Shape;1031;p154"/>
          <p:cNvSpPr>
            <a:spLocks noGrp="1"/>
          </p:cNvSpPr>
          <p:nvPr>
            <p:ph type="pic" idx="3"/>
          </p:nvPr>
        </p:nvSpPr>
        <p:spPr>
          <a:xfrm>
            <a:off x="4723200" y="3700"/>
            <a:ext cx="44208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фотографией на 1/3 слайда">
  <p:cSld name="TITLE_2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4" name="Google Shape;1034;p155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5488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35" name="Google Shape;1035;p155"/>
          <p:cNvSpPr txBox="1">
            <a:spLocks noGrp="1"/>
          </p:cNvSpPr>
          <p:nvPr>
            <p:ph type="title" idx="2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36" name="Google Shape;1036;p155"/>
          <p:cNvSpPr>
            <a:spLocks noGrp="1"/>
          </p:cNvSpPr>
          <p:nvPr>
            <p:ph type="pic" idx="3"/>
          </p:nvPr>
        </p:nvSpPr>
        <p:spPr>
          <a:xfrm>
            <a:off x="6096000" y="3700"/>
            <a:ext cx="3048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фоном - вариант 1">
  <p:cSld name="TITLE_2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9" name="Google Shape;1039;p156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pic>
        <p:nvPicPr>
          <p:cNvPr id="1040" name="Google Shape;1040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550701"/>
            <a:ext cx="160416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156"/>
          <p:cNvSpPr txBox="1">
            <a:spLocks noGrp="1"/>
          </p:cNvSpPr>
          <p:nvPr>
            <p:ph type="subTitle" idx="1"/>
          </p:nvPr>
        </p:nvSpPr>
        <p:spPr>
          <a:xfrm>
            <a:off x="4723200" y="3060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экранами сайта">
  <p:cSld name="TITLE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>
            <a:spLocks noGrp="1"/>
          </p:cNvSpPr>
          <p:nvPr>
            <p:ph type="pic" idx="2"/>
          </p:nvPr>
        </p:nvSpPr>
        <p:spPr>
          <a:xfrm>
            <a:off x="5483700" y="3791450"/>
            <a:ext cx="3509400" cy="2337300"/>
          </a:xfrm>
          <a:prstGeom prst="roundRect">
            <a:avLst>
              <a:gd name="adj" fmla="val 432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 idx="3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17"/>
          <p:cNvSpPr>
            <a:spLocks noGrp="1"/>
          </p:cNvSpPr>
          <p:nvPr>
            <p:ph type="pic" idx="4"/>
          </p:nvPr>
        </p:nvSpPr>
        <p:spPr>
          <a:xfrm>
            <a:off x="4723200" y="1599300"/>
            <a:ext cx="3509400" cy="2337300"/>
          </a:xfrm>
          <a:prstGeom prst="roundRect">
            <a:avLst>
              <a:gd name="adj" fmla="val 432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79" name="Google Shape;79;p17"/>
          <p:cNvSpPr>
            <a:spLocks noGrp="1"/>
          </p:cNvSpPr>
          <p:nvPr>
            <p:ph type="pic" idx="5"/>
          </p:nvPr>
        </p:nvSpPr>
        <p:spPr>
          <a:xfrm>
            <a:off x="6538700" y="-254500"/>
            <a:ext cx="3509400" cy="2337300"/>
          </a:xfrm>
          <a:prstGeom prst="roundRect">
            <a:avLst>
              <a:gd name="adj" fmla="val 432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фоном - вариант 2">
  <p:cSld name="TITLE_2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4" name="Google Shape;1044;p157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045" name="Google Shape;1045;p157"/>
          <p:cNvSpPr txBox="1">
            <a:spLocks noGrp="1"/>
          </p:cNvSpPr>
          <p:nvPr>
            <p:ph type="subTitle" idx="1"/>
          </p:nvPr>
        </p:nvSpPr>
        <p:spPr>
          <a:xfrm>
            <a:off x="304800" y="36033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графикой - вариант 1">
  <p:cSld name="TITLE_2_1_1_1">
    <p:bg>
      <p:bgPr>
        <a:solidFill>
          <a:schemeClr val="accent1"/>
        </a:solid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1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8" name="Google Shape;1048;p158"/>
          <p:cNvSpPr>
            <a:spLocks noGrp="1"/>
          </p:cNvSpPr>
          <p:nvPr>
            <p:ph type="pic" idx="2"/>
          </p:nvPr>
        </p:nvSpPr>
        <p:spPr>
          <a:xfrm>
            <a:off x="5169600" y="1169950"/>
            <a:ext cx="3668400" cy="3668400"/>
          </a:xfrm>
          <a:prstGeom prst="rect">
            <a:avLst/>
          </a:prstGeom>
          <a:noFill/>
          <a:ln>
            <a:noFill/>
          </a:ln>
        </p:spPr>
      </p:sp>
      <p:sp>
        <p:nvSpPr>
          <p:cNvPr id="1049" name="Google Shape;1049;p158"/>
          <p:cNvSpPr txBox="1">
            <a:spLocks noGrp="1"/>
          </p:cNvSpPr>
          <p:nvPr>
            <p:ph type="title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0" name="Google Shape;1050;p158"/>
          <p:cNvSpPr txBox="1">
            <a:spLocks noGrp="1"/>
          </p:cNvSpPr>
          <p:nvPr>
            <p:ph type="title" idx="3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графикой - вариант 2">
  <p:cSld name="TITLE_2_1_1_1_1">
    <p:bg>
      <p:bgPr>
        <a:solidFill>
          <a:schemeClr val="accent1"/>
        </a:solidFill>
        <a:effectLst/>
      </p:bgPr>
    </p:bg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3" name="Google Shape;1053;p159"/>
          <p:cNvSpPr>
            <a:spLocks noGrp="1"/>
          </p:cNvSpPr>
          <p:nvPr>
            <p:ph type="pic" idx="2"/>
          </p:nvPr>
        </p:nvSpPr>
        <p:spPr>
          <a:xfrm>
            <a:off x="4723200" y="0"/>
            <a:ext cx="4420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54" name="Google Shape;1054;p159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8533200" cy="17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5" name="Google Shape;1055;p159"/>
          <p:cNvSpPr txBox="1">
            <a:spLocks noGrp="1"/>
          </p:cNvSpPr>
          <p:nvPr>
            <p:ph type="subTitle" idx="1"/>
          </p:nvPr>
        </p:nvSpPr>
        <p:spPr>
          <a:xfrm>
            <a:off x="304800" y="36033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с заголовком и подзаголовком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58" name="Google Shape;1058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550701"/>
            <a:ext cx="160416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160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0" name="Google Shape;1060;p160"/>
          <p:cNvSpPr txBox="1">
            <a:spLocks noGrp="1"/>
          </p:cNvSpPr>
          <p:nvPr>
            <p:ph type="subTitle" idx="1"/>
          </p:nvPr>
        </p:nvSpPr>
        <p:spPr>
          <a:xfrm>
            <a:off x="4723200" y="3060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61" name="Google Shape;1061;p160"/>
          <p:cNvSpPr txBox="1">
            <a:spLocks noGrp="1"/>
          </p:cNvSpPr>
          <p:nvPr>
            <p:ph type="subTitle" idx="2"/>
          </p:nvPr>
        </p:nvSpPr>
        <p:spPr>
          <a:xfrm>
            <a:off x="472320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2" name="Google Shape;1062;p160"/>
          <p:cNvSpPr txBox="1">
            <a:spLocks noGrp="1"/>
          </p:cNvSpPr>
          <p:nvPr>
            <p:ph type="subTitle" idx="3"/>
          </p:nvPr>
        </p:nvSpPr>
        <p:spPr>
          <a:xfrm>
            <a:off x="679770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282">
          <p15:clr>
            <a:srgbClr val="E46962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инальный слайд с контактами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1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65" name="Google Shape;1065;p161"/>
          <p:cNvPicPr preferRelativeResize="0"/>
          <p:nvPr/>
        </p:nvPicPr>
        <p:blipFill rotWithShape="1">
          <a:blip r:embed="rId3">
            <a:alphaModFix/>
          </a:blip>
          <a:srcRect l="149" r="149"/>
          <a:stretch/>
        </p:blipFill>
        <p:spPr>
          <a:xfrm>
            <a:off x="304800" y="4550701"/>
            <a:ext cx="160416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161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7" name="Google Shape;1067;p161"/>
          <p:cNvSpPr txBox="1">
            <a:spLocks noGrp="1"/>
          </p:cNvSpPr>
          <p:nvPr>
            <p:ph type="subTitle" idx="1"/>
          </p:nvPr>
        </p:nvSpPr>
        <p:spPr>
          <a:xfrm>
            <a:off x="4723200" y="3060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68" name="Google Shape;1068;p161"/>
          <p:cNvSpPr>
            <a:spLocks noGrp="1"/>
          </p:cNvSpPr>
          <p:nvPr>
            <p:ph type="pic" idx="2"/>
          </p:nvPr>
        </p:nvSpPr>
        <p:spPr>
          <a:xfrm>
            <a:off x="4724400" y="2725200"/>
            <a:ext cx="720000" cy="72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69" name="Google Shape;1069;p161"/>
          <p:cNvSpPr txBox="1">
            <a:spLocks noGrp="1"/>
          </p:cNvSpPr>
          <p:nvPr>
            <p:ph type="subTitle" idx="3"/>
          </p:nvPr>
        </p:nvSpPr>
        <p:spPr>
          <a:xfrm>
            <a:off x="5580000" y="2725200"/>
            <a:ext cx="3062100" cy="9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 Medium"/>
              <a:buNone/>
              <a:defRPr sz="10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0" name="Google Shape;1070;p161"/>
          <p:cNvSpPr>
            <a:spLocks noGrp="1"/>
          </p:cNvSpPr>
          <p:nvPr>
            <p:ph type="pic" idx="4"/>
          </p:nvPr>
        </p:nvSpPr>
        <p:spPr>
          <a:xfrm>
            <a:off x="4724400" y="3912150"/>
            <a:ext cx="720000" cy="72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71" name="Google Shape;1071;p161"/>
          <p:cNvSpPr txBox="1">
            <a:spLocks noGrp="1"/>
          </p:cNvSpPr>
          <p:nvPr>
            <p:ph type="subTitle" idx="5"/>
          </p:nvPr>
        </p:nvSpPr>
        <p:spPr>
          <a:xfrm>
            <a:off x="5580000" y="3912150"/>
            <a:ext cx="3062100" cy="9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 Medium"/>
              <a:buNone/>
              <a:defRPr sz="10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одержание - 2 колонки">
  <p:cSld name="CUSTOM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62"/>
          <p:cNvSpPr/>
          <p:nvPr/>
        </p:nvSpPr>
        <p:spPr>
          <a:xfrm>
            <a:off x="306000" y="306000"/>
            <a:ext cx="41160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40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Содержание</a:t>
            </a:r>
            <a:r>
              <a:rPr lang="en" sz="2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 </a:t>
            </a:r>
            <a:endParaRPr sz="250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074" name="Google Shape;1074;p162"/>
          <p:cNvSpPr txBox="1">
            <a:spLocks noGrp="1"/>
          </p:cNvSpPr>
          <p:nvPr>
            <p:ph type="body" idx="1"/>
          </p:nvPr>
        </p:nvSpPr>
        <p:spPr>
          <a:xfrm>
            <a:off x="306000" y="2174475"/>
            <a:ext cx="4116000" cy="2664000"/>
          </a:xfrm>
          <a:prstGeom prst="rect">
            <a:avLst/>
          </a:prstGeom>
        </p:spPr>
        <p:txBody>
          <a:bodyPr spcFirstLastPara="1" wrap="square" lIns="180000" tIns="0" rIns="0" bIns="0" anchor="t" anchorCtr="0">
            <a:noAutofit/>
          </a:bodyPr>
          <a:lstStyle>
            <a:lvl1pPr marL="457200" lvl="0" indent="-2984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anrope Medium"/>
              <a:buAutoNum type="arabicPlain"/>
              <a:defRPr sz="12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rabi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rabi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>
            <a:endParaRPr/>
          </a:p>
        </p:txBody>
      </p:sp>
      <p:sp>
        <p:nvSpPr>
          <p:cNvPr id="1075" name="Google Shape;1075;p162"/>
          <p:cNvSpPr txBox="1">
            <a:spLocks noGrp="1"/>
          </p:cNvSpPr>
          <p:nvPr>
            <p:ph type="subTitle" idx="2"/>
          </p:nvPr>
        </p:nvSpPr>
        <p:spPr>
          <a:xfrm>
            <a:off x="306000" y="1654850"/>
            <a:ext cx="4116000" cy="447600"/>
          </a:xfrm>
          <a:prstGeom prst="rect">
            <a:avLst/>
          </a:prstGeom>
        </p:spPr>
        <p:txBody>
          <a:bodyPr spcFirstLastPara="1" wrap="square" lIns="7200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AutoNum type="arabicPlain"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AutoNum type="alphaLcPeriod"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9pPr>
          </a:lstStyle>
          <a:p>
            <a:endParaRPr/>
          </a:p>
        </p:txBody>
      </p:sp>
      <p:sp>
        <p:nvSpPr>
          <p:cNvPr id="1076" name="Google Shape;1076;p162"/>
          <p:cNvSpPr txBox="1">
            <a:spLocks noGrp="1"/>
          </p:cNvSpPr>
          <p:nvPr>
            <p:ph type="body" idx="3"/>
          </p:nvPr>
        </p:nvSpPr>
        <p:spPr>
          <a:xfrm>
            <a:off x="4723200" y="2174475"/>
            <a:ext cx="4116000" cy="2664000"/>
          </a:xfrm>
          <a:prstGeom prst="rect">
            <a:avLst/>
          </a:prstGeom>
        </p:spPr>
        <p:txBody>
          <a:bodyPr spcFirstLastPara="1" wrap="square" lIns="18000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anrope Medium"/>
              <a:buAutoNum type="arabicPlain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rabi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rabi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>
            <a:endParaRPr/>
          </a:p>
        </p:txBody>
      </p:sp>
      <p:sp>
        <p:nvSpPr>
          <p:cNvPr id="1077" name="Google Shape;1077;p162"/>
          <p:cNvSpPr txBox="1">
            <a:spLocks noGrp="1"/>
          </p:cNvSpPr>
          <p:nvPr>
            <p:ph type="subTitle" idx="4"/>
          </p:nvPr>
        </p:nvSpPr>
        <p:spPr>
          <a:xfrm>
            <a:off x="4723200" y="1654850"/>
            <a:ext cx="4116000" cy="447600"/>
          </a:xfrm>
          <a:prstGeom prst="rect">
            <a:avLst/>
          </a:prstGeom>
        </p:spPr>
        <p:txBody>
          <a:bodyPr spcFirstLastPara="1" wrap="square" lIns="7200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AutoNum type="arabicPlain"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AutoNum type="alphaLcPeriod"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одержание - 1 колонка">
  <p:cSld name="CUSTOM_1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163"/>
          <p:cNvSpPr/>
          <p:nvPr/>
        </p:nvSpPr>
        <p:spPr>
          <a:xfrm>
            <a:off x="306000" y="306000"/>
            <a:ext cx="41160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40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Содержание</a:t>
            </a:r>
            <a:r>
              <a:rPr lang="en" sz="2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 </a:t>
            </a:r>
            <a:endParaRPr sz="250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080" name="Google Shape;1080;p163"/>
          <p:cNvSpPr txBox="1">
            <a:spLocks noGrp="1"/>
          </p:cNvSpPr>
          <p:nvPr>
            <p:ph type="subTitle" idx="1"/>
          </p:nvPr>
        </p:nvSpPr>
        <p:spPr>
          <a:xfrm>
            <a:off x="306000" y="1654850"/>
            <a:ext cx="4116000" cy="318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anrope Medium"/>
              <a:buAutoNum type="arabicPlain"/>
              <a:defRPr sz="13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SzPts val="2000"/>
              <a:buAutoNum type="alphaLcPeriod"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9pPr>
          </a:lstStyle>
          <a:p>
            <a:endParaRPr/>
          </a:p>
        </p:txBody>
      </p:sp>
      <p:sp>
        <p:nvSpPr>
          <p:cNvPr id="1081" name="Google Shape;1081;p163"/>
          <p:cNvSpPr>
            <a:spLocks noGrp="1"/>
          </p:cNvSpPr>
          <p:nvPr>
            <p:ph type="pic" idx="2"/>
          </p:nvPr>
        </p:nvSpPr>
        <p:spPr>
          <a:xfrm>
            <a:off x="4723200" y="0"/>
            <a:ext cx="44208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 компании с топ-листом / Светлая тема">
  <p:cSld name="CUSTOM_2"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64"/>
          <p:cNvSpPr/>
          <p:nvPr/>
        </p:nvSpPr>
        <p:spPr>
          <a:xfrm>
            <a:off x="6628075" y="-7825"/>
            <a:ext cx="25317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084" name="Google Shape;1084;p164"/>
          <p:cNvSpPr/>
          <p:nvPr/>
        </p:nvSpPr>
        <p:spPr>
          <a:xfrm>
            <a:off x="304800" y="223200"/>
            <a:ext cx="41148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rgbClr val="2F3244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 компании</a:t>
            </a:r>
            <a:endParaRPr sz="2500">
              <a:solidFill>
                <a:srgbClr val="2F3244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085" name="Google Shape;1085;p164"/>
          <p:cNvSpPr txBox="1"/>
          <p:nvPr/>
        </p:nvSpPr>
        <p:spPr>
          <a:xfrm>
            <a:off x="6886350" y="1949299"/>
            <a:ext cx="2015100" cy="28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Головной офис</a:t>
            </a:r>
            <a:b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Санкт-Петербурге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Наши офисы:</a:t>
            </a:r>
            <a:endParaRPr sz="120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086" name="Google Shape;1086;p164"/>
          <p:cNvSpPr txBox="1"/>
          <p:nvPr/>
        </p:nvSpPr>
        <p:spPr>
          <a:xfrm>
            <a:off x="6886350" y="304800"/>
            <a:ext cx="21600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Победитель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Microsoft Partner Awards </a:t>
            </a:r>
            <a:endParaRPr sz="900">
              <a:solidFill>
                <a:schemeClr val="accen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2019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СМИ и коммуникации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2018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Искусственный интеллект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2017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Бизнес-аналитика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087" name="Google Shape;1087;p1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17970" y="1519525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164"/>
          <p:cNvSpPr txBox="1"/>
          <p:nvPr/>
        </p:nvSpPr>
        <p:spPr>
          <a:xfrm>
            <a:off x="306000" y="1954666"/>
            <a:ext cx="14400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года разрабатываем ИТ-проекты</a:t>
            </a:r>
            <a:endParaRPr sz="10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089" name="Google Shape;1089;p164"/>
          <p:cNvSpPr txBox="1"/>
          <p:nvPr/>
        </p:nvSpPr>
        <p:spPr>
          <a:xfrm>
            <a:off x="306000" y="1466274"/>
            <a:ext cx="1525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22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090" name="Google Shape;1090;p164"/>
          <p:cNvSpPr txBox="1"/>
          <p:nvPr/>
        </p:nvSpPr>
        <p:spPr>
          <a:xfrm>
            <a:off x="1832044" y="1954655"/>
            <a:ext cx="1440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отраслей используют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наши решения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091" name="Google Shape;1091;p164"/>
          <p:cNvSpPr txBox="1"/>
          <p:nvPr/>
        </p:nvSpPr>
        <p:spPr>
          <a:xfrm>
            <a:off x="1832050" y="1466274"/>
            <a:ext cx="16005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17+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092" name="Google Shape;1092;p164"/>
          <p:cNvSpPr txBox="1"/>
          <p:nvPr/>
        </p:nvSpPr>
        <p:spPr>
          <a:xfrm>
            <a:off x="3438926" y="1954655"/>
            <a:ext cx="1440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сотрудников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 всему миру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093" name="Google Shape;1093;p164"/>
          <p:cNvSpPr txBox="1"/>
          <p:nvPr/>
        </p:nvSpPr>
        <p:spPr>
          <a:xfrm>
            <a:off x="3438943" y="1466274"/>
            <a:ext cx="1525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850+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094" name="Google Shape;1094;p164"/>
          <p:cNvSpPr txBox="1"/>
          <p:nvPr/>
        </p:nvSpPr>
        <p:spPr>
          <a:xfrm>
            <a:off x="5129038" y="1954670"/>
            <a:ext cx="1440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центров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разработки 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095" name="Google Shape;1095;p164"/>
          <p:cNvSpPr txBox="1"/>
          <p:nvPr/>
        </p:nvSpPr>
        <p:spPr>
          <a:xfrm>
            <a:off x="5129038" y="1466274"/>
            <a:ext cx="919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12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096" name="Google Shape;1096;p164"/>
          <p:cNvSpPr txBox="1"/>
          <p:nvPr/>
        </p:nvSpPr>
        <p:spPr>
          <a:xfrm>
            <a:off x="306000" y="3717586"/>
            <a:ext cx="1440000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продукты Wave.Integrate, ValueAI в Едином Реестре ПО 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097" name="Google Shape;1097;p164"/>
          <p:cNvSpPr txBox="1"/>
          <p:nvPr/>
        </p:nvSpPr>
        <p:spPr>
          <a:xfrm>
            <a:off x="305997" y="3229487"/>
            <a:ext cx="7773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РУ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098" name="Google Shape;1098;p164"/>
          <p:cNvSpPr txBox="1"/>
          <p:nvPr/>
        </p:nvSpPr>
        <p:spPr>
          <a:xfrm>
            <a:off x="1832062" y="3717590"/>
            <a:ext cx="1440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регламент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 защите персональных данных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099" name="Google Shape;1099;p164"/>
          <p:cNvSpPr txBox="1"/>
          <p:nvPr/>
        </p:nvSpPr>
        <p:spPr>
          <a:xfrm>
            <a:off x="1832057" y="3229487"/>
            <a:ext cx="9984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ISO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100" name="Google Shape;1100;p164"/>
          <p:cNvSpPr/>
          <p:nvPr/>
        </p:nvSpPr>
        <p:spPr>
          <a:xfrm>
            <a:off x="3438950" y="2772510"/>
            <a:ext cx="2839200" cy="2010300"/>
          </a:xfrm>
          <a:prstGeom prst="roundRect">
            <a:avLst>
              <a:gd name="adj" fmla="val 729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101" name="Google Shape;1101;p164"/>
          <p:cNvSpPr txBox="1"/>
          <p:nvPr/>
        </p:nvSpPr>
        <p:spPr>
          <a:xfrm>
            <a:off x="3661550" y="4162170"/>
            <a:ext cx="2346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среди разработчиков в нескольких категориях по версии рейтинговых платформ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102" name="Google Shape;1102;p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1550" y="3360360"/>
            <a:ext cx="674325" cy="22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391" y="3370331"/>
            <a:ext cx="1002836" cy="224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1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9759" y="3767251"/>
            <a:ext cx="1064817" cy="15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1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1550" y="3761009"/>
            <a:ext cx="529278" cy="149793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p164"/>
          <p:cNvSpPr txBox="1"/>
          <p:nvPr/>
        </p:nvSpPr>
        <p:spPr>
          <a:xfrm>
            <a:off x="3661550" y="2979560"/>
            <a:ext cx="23940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топ-листе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 компании / Светлая тема">
  <p:cSld name="CUSTOM_2_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165"/>
          <p:cNvSpPr/>
          <p:nvPr/>
        </p:nvSpPr>
        <p:spPr>
          <a:xfrm>
            <a:off x="6628075" y="-7825"/>
            <a:ext cx="25317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109" name="Google Shape;1109;p165"/>
          <p:cNvSpPr/>
          <p:nvPr/>
        </p:nvSpPr>
        <p:spPr>
          <a:xfrm>
            <a:off x="304800" y="223200"/>
            <a:ext cx="41148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rgbClr val="2F3244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 компании</a:t>
            </a:r>
            <a:endParaRPr sz="2500">
              <a:solidFill>
                <a:srgbClr val="2F3244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110" name="Google Shape;1110;p165"/>
          <p:cNvSpPr txBox="1"/>
          <p:nvPr/>
        </p:nvSpPr>
        <p:spPr>
          <a:xfrm>
            <a:off x="6886350" y="1949299"/>
            <a:ext cx="2015100" cy="28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Головной офис</a:t>
            </a:r>
            <a:b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Санкт-Петербурге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Наши офисы:</a:t>
            </a:r>
            <a:endParaRPr sz="120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111" name="Google Shape;1111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17970" y="1519525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Google Shape;1112;p165"/>
          <p:cNvSpPr txBox="1"/>
          <p:nvPr/>
        </p:nvSpPr>
        <p:spPr>
          <a:xfrm>
            <a:off x="6886350" y="304800"/>
            <a:ext cx="21600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Победитель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Microsoft Partner Awards </a:t>
            </a:r>
            <a:endParaRPr sz="900">
              <a:solidFill>
                <a:schemeClr val="accen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2019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СМИ и коммуникации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2018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Искусственный интеллект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2017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Бизнес-аналитика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113" name="Google Shape;1113;p165"/>
          <p:cNvSpPr txBox="1"/>
          <p:nvPr/>
        </p:nvSpPr>
        <p:spPr>
          <a:xfrm>
            <a:off x="304800" y="1947542"/>
            <a:ext cx="2311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года разрабатываем ИТ-проекты</a:t>
            </a:r>
            <a:endParaRPr sz="10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114" name="Google Shape;1114;p165"/>
          <p:cNvSpPr txBox="1"/>
          <p:nvPr/>
        </p:nvSpPr>
        <p:spPr>
          <a:xfrm>
            <a:off x="304800" y="1459150"/>
            <a:ext cx="1525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22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115" name="Google Shape;1115;p165"/>
          <p:cNvSpPr txBox="1"/>
          <p:nvPr/>
        </p:nvSpPr>
        <p:spPr>
          <a:xfrm>
            <a:off x="2195941" y="1947531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отраслей используют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наши решения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116" name="Google Shape;1116;p165"/>
          <p:cNvSpPr txBox="1"/>
          <p:nvPr/>
        </p:nvSpPr>
        <p:spPr>
          <a:xfrm>
            <a:off x="2195948" y="1459150"/>
            <a:ext cx="16005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17+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117" name="Google Shape;1117;p165"/>
          <p:cNvSpPr txBox="1"/>
          <p:nvPr/>
        </p:nvSpPr>
        <p:spPr>
          <a:xfrm>
            <a:off x="4391882" y="1947531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сотрудников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 всему миру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118" name="Google Shape;1118;p165"/>
          <p:cNvSpPr txBox="1"/>
          <p:nvPr/>
        </p:nvSpPr>
        <p:spPr>
          <a:xfrm>
            <a:off x="4391900" y="1459150"/>
            <a:ext cx="1525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800+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119" name="Google Shape;1119;p165"/>
          <p:cNvSpPr txBox="1"/>
          <p:nvPr/>
        </p:nvSpPr>
        <p:spPr>
          <a:xfrm>
            <a:off x="304800" y="3743446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центров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разработки 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120" name="Google Shape;1120;p165"/>
          <p:cNvSpPr txBox="1"/>
          <p:nvPr/>
        </p:nvSpPr>
        <p:spPr>
          <a:xfrm>
            <a:off x="304800" y="3255058"/>
            <a:ext cx="21600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12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121" name="Google Shape;1121;p165"/>
          <p:cNvSpPr txBox="1"/>
          <p:nvPr/>
        </p:nvSpPr>
        <p:spPr>
          <a:xfrm>
            <a:off x="2195950" y="3743458"/>
            <a:ext cx="2311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продукты SyncIT, ValueAI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Едином Реестре ПО 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122" name="Google Shape;1122;p165"/>
          <p:cNvSpPr txBox="1"/>
          <p:nvPr/>
        </p:nvSpPr>
        <p:spPr>
          <a:xfrm>
            <a:off x="2195949" y="3255058"/>
            <a:ext cx="21600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РУ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123" name="Google Shape;1123;p165"/>
          <p:cNvSpPr txBox="1"/>
          <p:nvPr/>
        </p:nvSpPr>
        <p:spPr>
          <a:xfrm>
            <a:off x="4391898" y="3743446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Сертификация ISO/IEC 27001:2013 и ISO 9001:15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124" name="Google Shape;1124;p165"/>
          <p:cNvSpPr txBox="1"/>
          <p:nvPr/>
        </p:nvSpPr>
        <p:spPr>
          <a:xfrm>
            <a:off x="4391898" y="3255058"/>
            <a:ext cx="21600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ISO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 компании - общий / Светлая тема ">
  <p:cSld name="CUSTOM_2_1_1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166"/>
          <p:cNvSpPr/>
          <p:nvPr/>
        </p:nvSpPr>
        <p:spPr>
          <a:xfrm>
            <a:off x="6628075" y="-7825"/>
            <a:ext cx="25317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127" name="Google Shape;1127;p166"/>
          <p:cNvSpPr/>
          <p:nvPr/>
        </p:nvSpPr>
        <p:spPr>
          <a:xfrm>
            <a:off x="304800" y="223200"/>
            <a:ext cx="41148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rgbClr val="2F3244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 компании</a:t>
            </a:r>
            <a:endParaRPr sz="2500">
              <a:solidFill>
                <a:srgbClr val="2F3244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128" name="Google Shape;1128;p166"/>
          <p:cNvSpPr txBox="1"/>
          <p:nvPr/>
        </p:nvSpPr>
        <p:spPr>
          <a:xfrm>
            <a:off x="6886350" y="1949299"/>
            <a:ext cx="2015100" cy="28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Головной офис</a:t>
            </a:r>
            <a:b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Санкт-Петербурге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Наши офисы:</a:t>
            </a:r>
            <a:endParaRPr sz="120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129" name="Google Shape;1129;p1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17970" y="1519525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0" name="Google Shape;1130;p166"/>
          <p:cNvSpPr txBox="1"/>
          <p:nvPr/>
        </p:nvSpPr>
        <p:spPr>
          <a:xfrm>
            <a:off x="6886350" y="304800"/>
            <a:ext cx="21600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Победитель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Microsoft Partner Awards </a:t>
            </a:r>
            <a:endParaRPr sz="900">
              <a:solidFill>
                <a:schemeClr val="accen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2019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СМИ и коммуникации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2018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Искусственный интеллект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2017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Бизнес-аналитика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простая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title" idx="2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фисы в России / Светлая тема">
  <p:cSld name="CUSTOM_3"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2" name="Google Shape;1132;p167"/>
          <p:cNvPicPr preferRelativeResize="0"/>
          <p:nvPr/>
        </p:nvPicPr>
        <p:blipFill rotWithShape="1">
          <a:blip r:embed="rId2">
            <a:alphaModFix/>
          </a:blip>
          <a:srcRect t="6178" b="6178"/>
          <a:stretch/>
        </p:blipFill>
        <p:spPr>
          <a:xfrm>
            <a:off x="3971039" y="304800"/>
            <a:ext cx="5172972" cy="4533903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167"/>
          <p:cNvSpPr/>
          <p:nvPr/>
        </p:nvSpPr>
        <p:spPr>
          <a:xfrm>
            <a:off x="304800" y="223200"/>
            <a:ext cx="4114800" cy="46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Офисы в России</a:t>
            </a:r>
            <a:endParaRPr sz="250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500">
                <a:solidFill>
                  <a:schemeClr val="accent2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Санкт-Петербург — головной офис</a:t>
            </a:r>
            <a:endParaRPr sz="1500">
              <a:solidFill>
                <a:schemeClr val="accent2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250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фисы в России / Темная тема">
  <p:cSld name="CUSTOM_3_1">
    <p:bg>
      <p:bgPr>
        <a:solidFill>
          <a:schemeClr val="dk1"/>
        </a:solidFill>
        <a:effectLst/>
      </p:bgPr>
    </p:bg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68"/>
          <p:cNvSpPr/>
          <p:nvPr/>
        </p:nvSpPr>
        <p:spPr>
          <a:xfrm>
            <a:off x="304800" y="223200"/>
            <a:ext cx="4114800" cy="46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Офисы в России</a:t>
            </a:r>
            <a:endParaRPr sz="25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5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Санкт-Петербург — головной офис</a:t>
            </a:r>
            <a:endParaRPr sz="150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25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pic>
        <p:nvPicPr>
          <p:cNvPr id="1136" name="Google Shape;1136;p168"/>
          <p:cNvPicPr preferRelativeResize="0"/>
          <p:nvPr/>
        </p:nvPicPr>
        <p:blipFill rotWithShape="1">
          <a:blip r:embed="rId2">
            <a:alphaModFix/>
          </a:blip>
          <a:srcRect t="6178" b="6178"/>
          <a:stretch/>
        </p:blipFill>
        <p:spPr>
          <a:xfrm>
            <a:off x="3971035" y="304800"/>
            <a:ext cx="5172972" cy="4533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3 слайда" type="tx">
  <p:cSld name="TITLE_AND_BODY"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169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24636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9" name="Google Shape;1139;p169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24636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140" name="Google Shape;1140;p1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1" name="Google Shape;1141;p169"/>
          <p:cNvSpPr/>
          <p:nvPr/>
        </p:nvSpPr>
        <p:spPr>
          <a:xfrm>
            <a:off x="3074400" y="0"/>
            <a:ext cx="60696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142" name="Google Shape;1142;p169"/>
          <p:cNvSpPr>
            <a:spLocks noGrp="1"/>
          </p:cNvSpPr>
          <p:nvPr>
            <p:ph type="pic" idx="2"/>
          </p:nvPr>
        </p:nvSpPr>
        <p:spPr>
          <a:xfrm>
            <a:off x="3661550" y="951325"/>
            <a:ext cx="5176500" cy="32343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3 слайда для моб приложения">
  <p:cSld name="TITLE_AND_BODY_3"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70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24636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5" name="Google Shape;1145;p170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24636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146" name="Google Shape;1146;p1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7" name="Google Shape;1147;p170"/>
          <p:cNvSpPr/>
          <p:nvPr/>
        </p:nvSpPr>
        <p:spPr>
          <a:xfrm>
            <a:off x="3074400" y="0"/>
            <a:ext cx="60696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148" name="Google Shape;1148;p170"/>
          <p:cNvSpPr>
            <a:spLocks noGrp="1"/>
          </p:cNvSpPr>
          <p:nvPr>
            <p:ph type="pic" idx="2"/>
          </p:nvPr>
        </p:nvSpPr>
        <p:spPr>
          <a:xfrm>
            <a:off x="3559488" y="800100"/>
            <a:ext cx="1593300" cy="35367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1149" name="Google Shape;1149;p170"/>
          <p:cNvSpPr>
            <a:spLocks noGrp="1"/>
          </p:cNvSpPr>
          <p:nvPr>
            <p:ph type="pic" idx="3"/>
          </p:nvPr>
        </p:nvSpPr>
        <p:spPr>
          <a:xfrm>
            <a:off x="5350650" y="803224"/>
            <a:ext cx="1593300" cy="35367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1150" name="Google Shape;1150;p170"/>
          <p:cNvSpPr>
            <a:spLocks noGrp="1"/>
          </p:cNvSpPr>
          <p:nvPr>
            <p:ph type="pic" idx="4"/>
          </p:nvPr>
        </p:nvSpPr>
        <p:spPr>
          <a:xfrm>
            <a:off x="7141813" y="803224"/>
            <a:ext cx="1593300" cy="35367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">
  <p:cSld name="TITLE_AND_BODY_2"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171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171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154" name="Google Shape;1154;p1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5" name="Google Shape;1155;p171"/>
          <p:cNvSpPr/>
          <p:nvPr/>
        </p:nvSpPr>
        <p:spPr>
          <a:xfrm>
            <a:off x="4723200" y="0"/>
            <a:ext cx="44208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1156" name="Google Shape;1156;p171"/>
          <p:cNvSpPr>
            <a:spLocks noGrp="1"/>
          </p:cNvSpPr>
          <p:nvPr>
            <p:ph type="pic" idx="2"/>
          </p:nvPr>
        </p:nvSpPr>
        <p:spPr>
          <a:xfrm>
            <a:off x="5028200" y="951325"/>
            <a:ext cx="3809700" cy="32343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  <p:sp>
        <p:nvSpPr>
          <p:cNvPr id="1157" name="Google Shape;1157;p171"/>
          <p:cNvSpPr txBox="1">
            <a:spLocks noGrp="1"/>
          </p:cNvSpPr>
          <p:nvPr>
            <p:ph type="body" idx="3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1158" name="Google Shape;1158;p171"/>
          <p:cNvSpPr txBox="1">
            <a:spLocks noGrp="1"/>
          </p:cNvSpPr>
          <p:nvPr>
            <p:ph type="body" idx="4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фото с фактоидом — вариант 1">
  <p:cSld name="TITLE_AND_BODY_2_2"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72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1" name="Google Shape;1161;p172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162" name="Google Shape;1162;p1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63" name="Google Shape;1163;p172"/>
          <p:cNvSpPr/>
          <p:nvPr/>
        </p:nvSpPr>
        <p:spPr>
          <a:xfrm>
            <a:off x="4723200" y="0"/>
            <a:ext cx="44208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1164" name="Google Shape;1164;p172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1165" name="Google Shape;1165;p172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1166" name="Google Shape;1166;p172"/>
          <p:cNvSpPr>
            <a:spLocks noGrp="1"/>
          </p:cNvSpPr>
          <p:nvPr>
            <p:ph type="pic" idx="4"/>
          </p:nvPr>
        </p:nvSpPr>
        <p:spPr>
          <a:xfrm>
            <a:off x="5143350" y="899988"/>
            <a:ext cx="3580500" cy="2230800"/>
          </a:xfrm>
          <a:prstGeom prst="roundRect">
            <a:avLst>
              <a:gd name="adj" fmla="val 2419"/>
            </a:avLst>
          </a:prstGeom>
          <a:noFill/>
          <a:ln>
            <a:noFill/>
          </a:ln>
        </p:spPr>
      </p:sp>
      <p:sp>
        <p:nvSpPr>
          <p:cNvPr id="1167" name="Google Shape;1167;p172"/>
          <p:cNvSpPr txBox="1">
            <a:spLocks noGrp="1"/>
          </p:cNvSpPr>
          <p:nvPr>
            <p:ph type="subTitle" idx="5"/>
          </p:nvPr>
        </p:nvSpPr>
        <p:spPr>
          <a:xfrm>
            <a:off x="5143350" y="3359375"/>
            <a:ext cx="3580500" cy="14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  <p15:guide id="3" orient="horz" pos="2116">
          <p15:clr>
            <a:srgbClr val="E46962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фото с фактоидом — вариант 2">
  <p:cSld name="TITLE_AND_BODY_2_2_1"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173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0" name="Google Shape;1170;p173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171" name="Google Shape;1171;p1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2" name="Google Shape;1172;p173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1173" name="Google Shape;1173;p173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1174" name="Google Shape;1174;p173"/>
          <p:cNvSpPr>
            <a:spLocks noGrp="1"/>
          </p:cNvSpPr>
          <p:nvPr>
            <p:ph type="pic" idx="4"/>
          </p:nvPr>
        </p:nvSpPr>
        <p:spPr>
          <a:xfrm>
            <a:off x="4723200" y="2725200"/>
            <a:ext cx="4114800" cy="2113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1175" name="Google Shape;1175;p173"/>
          <p:cNvSpPr txBox="1">
            <a:spLocks noGrp="1"/>
          </p:cNvSpPr>
          <p:nvPr>
            <p:ph type="subTitle" idx="5"/>
          </p:nvPr>
        </p:nvSpPr>
        <p:spPr>
          <a:xfrm>
            <a:off x="4723200" y="1243498"/>
            <a:ext cx="4114800" cy="14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фото с фактоидом — вариант 3">
  <p:cSld name="TITLE_AND_BODY_2_2_1_1"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174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8" name="Google Shape;1178;p174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179" name="Google Shape;1179;p1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0" name="Google Shape;1180;p174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1181" name="Google Shape;1181;p174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1182" name="Google Shape;1182;p174"/>
          <p:cNvSpPr>
            <a:spLocks noGrp="1"/>
          </p:cNvSpPr>
          <p:nvPr>
            <p:ph type="pic" idx="4"/>
          </p:nvPr>
        </p:nvSpPr>
        <p:spPr>
          <a:xfrm>
            <a:off x="4723200" y="2725200"/>
            <a:ext cx="4114800" cy="2113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1183" name="Google Shape;1183;p174"/>
          <p:cNvSpPr txBox="1">
            <a:spLocks noGrp="1"/>
          </p:cNvSpPr>
          <p:nvPr>
            <p:ph type="subTitle" idx="5"/>
          </p:nvPr>
        </p:nvSpPr>
        <p:spPr>
          <a:xfrm>
            <a:off x="4723200" y="1243498"/>
            <a:ext cx="4114800" cy="14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с огромным заголовком - вариант 1">
  <p:cSld name="TITLE_AND_BODY_2_2_1_1_1"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175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85320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6" name="Google Shape;1186;p175"/>
          <p:cNvSpPr txBox="1">
            <a:spLocks noGrp="1"/>
          </p:cNvSpPr>
          <p:nvPr>
            <p:ph type="body" idx="1"/>
          </p:nvPr>
        </p:nvSpPr>
        <p:spPr>
          <a:xfrm>
            <a:off x="306000" y="1310425"/>
            <a:ext cx="4114800" cy="33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187" name="Google Shape;1187;p1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8" name="Google Shape;1188;p175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1189" name="Google Shape;1189;p175"/>
          <p:cNvSpPr txBox="1">
            <a:spLocks noGrp="1"/>
          </p:cNvSpPr>
          <p:nvPr>
            <p:ph type="body" idx="3"/>
          </p:nvPr>
        </p:nvSpPr>
        <p:spPr>
          <a:xfrm>
            <a:off x="805860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1190" name="Google Shape;1190;p175"/>
          <p:cNvSpPr>
            <a:spLocks noGrp="1"/>
          </p:cNvSpPr>
          <p:nvPr>
            <p:ph type="pic" idx="4"/>
          </p:nvPr>
        </p:nvSpPr>
        <p:spPr>
          <a:xfrm>
            <a:off x="4723200" y="1310425"/>
            <a:ext cx="4114800" cy="2113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с огромным заголовком - вариант 2">
  <p:cSld name="TITLE_AND_BODY_2_2_1_1_1_1"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176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85320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3" name="Google Shape;1193;p176"/>
          <p:cNvSpPr txBox="1">
            <a:spLocks noGrp="1"/>
          </p:cNvSpPr>
          <p:nvPr>
            <p:ph type="body" idx="1"/>
          </p:nvPr>
        </p:nvSpPr>
        <p:spPr>
          <a:xfrm>
            <a:off x="306000" y="1310425"/>
            <a:ext cx="4114800" cy="33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194" name="Google Shape;1194;p1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5" name="Google Shape;1195;p176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1196" name="Google Shape;1196;p176"/>
          <p:cNvSpPr txBox="1">
            <a:spLocks noGrp="1"/>
          </p:cNvSpPr>
          <p:nvPr>
            <p:ph type="body" idx="3"/>
          </p:nvPr>
        </p:nvSpPr>
        <p:spPr>
          <a:xfrm>
            <a:off x="805860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1197" name="Google Shape;1197;p176"/>
          <p:cNvSpPr txBox="1">
            <a:spLocks noGrp="1"/>
          </p:cNvSpPr>
          <p:nvPr>
            <p:ph type="body" idx="4"/>
          </p:nvPr>
        </p:nvSpPr>
        <p:spPr>
          <a:xfrm>
            <a:off x="4723200" y="1310425"/>
            <a:ext cx="4114800" cy="33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фотографией на 1/2 слайда">
  <p:cSld name="TITLE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title" idx="2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8" name="Google Shape;88;p19"/>
          <p:cNvSpPr>
            <a:spLocks noGrp="1"/>
          </p:cNvSpPr>
          <p:nvPr>
            <p:ph type="pic" idx="3"/>
          </p:nvPr>
        </p:nvSpPr>
        <p:spPr>
          <a:xfrm>
            <a:off x="4723200" y="3700"/>
            <a:ext cx="44208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сайта">
  <p:cSld name="TITLE_AND_BODY_2_1"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77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0" name="Google Shape;1200;p177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201" name="Google Shape;1201;p1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2" name="Google Shape;1202;p177"/>
          <p:cNvSpPr/>
          <p:nvPr/>
        </p:nvSpPr>
        <p:spPr>
          <a:xfrm>
            <a:off x="4723200" y="0"/>
            <a:ext cx="44208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203" name="Google Shape;1203;p177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1204" name="Google Shape;1204;p177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1205" name="Google Shape;1205;p177"/>
          <p:cNvSpPr>
            <a:spLocks noGrp="1"/>
          </p:cNvSpPr>
          <p:nvPr>
            <p:ph type="pic" idx="4"/>
          </p:nvPr>
        </p:nvSpPr>
        <p:spPr>
          <a:xfrm>
            <a:off x="5143350" y="2607913"/>
            <a:ext cx="3580500" cy="2230800"/>
          </a:xfrm>
          <a:prstGeom prst="roundRect">
            <a:avLst>
              <a:gd name="adj" fmla="val 2419"/>
            </a:avLst>
          </a:prstGeom>
          <a:noFill/>
          <a:ln>
            <a:noFill/>
          </a:ln>
        </p:spPr>
      </p:sp>
      <p:sp>
        <p:nvSpPr>
          <p:cNvPr id="1206" name="Google Shape;1206;p177"/>
          <p:cNvSpPr>
            <a:spLocks noGrp="1"/>
          </p:cNvSpPr>
          <p:nvPr>
            <p:ph type="pic" idx="5"/>
          </p:nvPr>
        </p:nvSpPr>
        <p:spPr>
          <a:xfrm>
            <a:off x="5143350" y="304800"/>
            <a:ext cx="3580500" cy="2230800"/>
          </a:xfrm>
          <a:prstGeom prst="roundRect">
            <a:avLst>
              <a:gd name="adj" fmla="val 2419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приложения">
  <p:cSld name="TITLE_AND_BODY_2_1_1"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78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9" name="Google Shape;1209;p178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210" name="Google Shape;1210;p1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1" name="Google Shape;1211;p178"/>
          <p:cNvSpPr/>
          <p:nvPr/>
        </p:nvSpPr>
        <p:spPr>
          <a:xfrm>
            <a:off x="4723200" y="0"/>
            <a:ext cx="44208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212" name="Google Shape;1212;p178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1213" name="Google Shape;1213;p178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1214" name="Google Shape;1214;p178"/>
          <p:cNvSpPr>
            <a:spLocks noGrp="1"/>
          </p:cNvSpPr>
          <p:nvPr>
            <p:ph type="pic" idx="4"/>
          </p:nvPr>
        </p:nvSpPr>
        <p:spPr>
          <a:xfrm>
            <a:off x="5052825" y="1277308"/>
            <a:ext cx="1165200" cy="25866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1215" name="Google Shape;1215;p178"/>
          <p:cNvSpPr>
            <a:spLocks noGrp="1"/>
          </p:cNvSpPr>
          <p:nvPr>
            <p:ph type="pic" idx="5"/>
          </p:nvPr>
        </p:nvSpPr>
        <p:spPr>
          <a:xfrm>
            <a:off x="6362781" y="1279592"/>
            <a:ext cx="1165200" cy="25866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1216" name="Google Shape;1216;p178"/>
          <p:cNvSpPr>
            <a:spLocks noGrp="1"/>
          </p:cNvSpPr>
          <p:nvPr>
            <p:ph type="pic" idx="6"/>
          </p:nvPr>
        </p:nvSpPr>
        <p:spPr>
          <a:xfrm>
            <a:off x="7672737" y="1279592"/>
            <a:ext cx="1165200" cy="25866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Без описания">
  <p:cSld name="TITLE_AND_BODY_1">
    <p:bg>
      <p:bgPr>
        <a:solidFill>
          <a:schemeClr val="dk1"/>
        </a:solidFill>
        <a:effectLst/>
      </p:bgPr>
    </p:bg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179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85320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9" name="Google Shape;1219;p1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20" name="Google Shape;1220;p179"/>
          <p:cNvSpPr>
            <a:spLocks noGrp="1"/>
          </p:cNvSpPr>
          <p:nvPr>
            <p:ph type="pic" idx="2"/>
          </p:nvPr>
        </p:nvSpPr>
        <p:spPr>
          <a:xfrm>
            <a:off x="2303550" y="1310825"/>
            <a:ext cx="4536900" cy="28266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  <p:sp>
        <p:nvSpPr>
          <p:cNvPr id="1221" name="Google Shape;1221;p179"/>
          <p:cNvSpPr>
            <a:spLocks noGrp="1"/>
          </p:cNvSpPr>
          <p:nvPr>
            <p:ph type="pic" idx="3"/>
          </p:nvPr>
        </p:nvSpPr>
        <p:spPr>
          <a:xfrm>
            <a:off x="-2309550" y="1310825"/>
            <a:ext cx="4536900" cy="28266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  <p:sp>
        <p:nvSpPr>
          <p:cNvPr id="1222" name="Google Shape;1222;p179"/>
          <p:cNvSpPr>
            <a:spLocks noGrp="1"/>
          </p:cNvSpPr>
          <p:nvPr>
            <p:ph type="pic" idx="4"/>
          </p:nvPr>
        </p:nvSpPr>
        <p:spPr>
          <a:xfrm>
            <a:off x="6916650" y="1310825"/>
            <a:ext cx="4536900" cy="28266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18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181"/>
          <p:cNvSpPr txBox="1">
            <a:spLocks noGrp="1"/>
          </p:cNvSpPr>
          <p:nvPr>
            <p:ph type="title"/>
          </p:nvPr>
        </p:nvSpPr>
        <p:spPr>
          <a:xfrm>
            <a:off x="3065786" y="705596"/>
            <a:ext cx="30126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4100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181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82296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28" name="Google Shape;1228;p181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9" name="Google Shape;1229;p181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0" name="Google Shape;1230;p181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фотографией на 1/3 слайда">
  <p:cSld name="TITLE_2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5488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2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3" name="Google Shape;93;p20"/>
          <p:cNvSpPr>
            <a:spLocks noGrp="1"/>
          </p:cNvSpPr>
          <p:nvPr>
            <p:ph type="pic" idx="3"/>
          </p:nvPr>
        </p:nvSpPr>
        <p:spPr>
          <a:xfrm>
            <a:off x="6096000" y="3700"/>
            <a:ext cx="3048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фоном - вариант 1">
  <p:cSld name="TITLE_2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pic>
        <p:nvPicPr>
          <p:cNvPr id="97" name="Google Shape;9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550701"/>
            <a:ext cx="160416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1"/>
          <p:cNvSpPr txBox="1">
            <a:spLocks noGrp="1"/>
          </p:cNvSpPr>
          <p:nvPr>
            <p:ph type="subTitle" idx="1"/>
          </p:nvPr>
        </p:nvSpPr>
        <p:spPr>
          <a:xfrm>
            <a:off x="4723200" y="3060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фоном - вариант 2">
  <p:cSld name="TITLE_2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subTitle" idx="1"/>
          </p:nvPr>
        </p:nvSpPr>
        <p:spPr>
          <a:xfrm>
            <a:off x="304800" y="36033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графикой - вариант 1">
  <p:cSld name="TITLE_2_1_1_1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23"/>
          <p:cNvSpPr>
            <a:spLocks noGrp="1"/>
          </p:cNvSpPr>
          <p:nvPr>
            <p:ph type="pic" idx="2"/>
          </p:nvPr>
        </p:nvSpPr>
        <p:spPr>
          <a:xfrm>
            <a:off x="5169600" y="1169950"/>
            <a:ext cx="3668400" cy="36684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23"/>
          <p:cNvSpPr txBox="1">
            <a:spLocks noGrp="1"/>
          </p:cNvSpPr>
          <p:nvPr>
            <p:ph type="title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3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графикой - вариант 2">
  <p:cSld name="TITLE_2_1_1_1_1">
    <p:bg>
      <p:bgPr>
        <a:solidFill>
          <a:schemeClr val="accen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" name="Google Shape;110;p24"/>
          <p:cNvSpPr>
            <a:spLocks noGrp="1"/>
          </p:cNvSpPr>
          <p:nvPr>
            <p:ph type="pic" idx="2"/>
          </p:nvPr>
        </p:nvSpPr>
        <p:spPr>
          <a:xfrm>
            <a:off x="4723200" y="0"/>
            <a:ext cx="4420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24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8533200" cy="17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2" name="Google Shape;112;p24"/>
          <p:cNvSpPr txBox="1">
            <a:spLocks noGrp="1"/>
          </p:cNvSpPr>
          <p:nvPr>
            <p:ph type="subTitle" idx="1"/>
          </p:nvPr>
        </p:nvSpPr>
        <p:spPr>
          <a:xfrm>
            <a:off x="304800" y="36033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с заголовком и подзаголовком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5" name="Google Shape;1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550701"/>
            <a:ext cx="160416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5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1"/>
          </p:nvPr>
        </p:nvSpPr>
        <p:spPr>
          <a:xfrm>
            <a:off x="4723200" y="3060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subTitle" idx="2"/>
          </p:nvPr>
        </p:nvSpPr>
        <p:spPr>
          <a:xfrm>
            <a:off x="472320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3"/>
          </p:nvPr>
        </p:nvSpPr>
        <p:spPr>
          <a:xfrm>
            <a:off x="679770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282">
          <p15:clr>
            <a:srgbClr val="E4696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инальный слайд с контактами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2" name="Google Shape;122;p26"/>
          <p:cNvPicPr preferRelativeResize="0"/>
          <p:nvPr/>
        </p:nvPicPr>
        <p:blipFill rotWithShape="1">
          <a:blip r:embed="rId3">
            <a:alphaModFix/>
          </a:blip>
          <a:srcRect l="149" r="149"/>
          <a:stretch/>
        </p:blipFill>
        <p:spPr>
          <a:xfrm>
            <a:off x="304800" y="4550701"/>
            <a:ext cx="160416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6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4" name="Google Shape;124;p26"/>
          <p:cNvSpPr txBox="1">
            <a:spLocks noGrp="1"/>
          </p:cNvSpPr>
          <p:nvPr>
            <p:ph type="subTitle" idx="1"/>
          </p:nvPr>
        </p:nvSpPr>
        <p:spPr>
          <a:xfrm>
            <a:off x="4723200" y="3060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6"/>
          <p:cNvSpPr>
            <a:spLocks noGrp="1"/>
          </p:cNvSpPr>
          <p:nvPr>
            <p:ph type="pic" idx="2"/>
          </p:nvPr>
        </p:nvSpPr>
        <p:spPr>
          <a:xfrm>
            <a:off x="4724400" y="2725200"/>
            <a:ext cx="720000" cy="72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6" name="Google Shape;126;p26"/>
          <p:cNvSpPr txBox="1">
            <a:spLocks noGrp="1"/>
          </p:cNvSpPr>
          <p:nvPr>
            <p:ph type="subTitle" idx="3"/>
          </p:nvPr>
        </p:nvSpPr>
        <p:spPr>
          <a:xfrm>
            <a:off x="5580000" y="2725200"/>
            <a:ext cx="3062100" cy="9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 Medium"/>
              <a:buNone/>
              <a:defRPr sz="10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6"/>
          <p:cNvSpPr>
            <a:spLocks noGrp="1"/>
          </p:cNvSpPr>
          <p:nvPr>
            <p:ph type="pic" idx="4"/>
          </p:nvPr>
        </p:nvSpPr>
        <p:spPr>
          <a:xfrm>
            <a:off x="4724400" y="3912150"/>
            <a:ext cx="720000" cy="72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8" name="Google Shape;128;p26"/>
          <p:cNvSpPr txBox="1">
            <a:spLocks noGrp="1"/>
          </p:cNvSpPr>
          <p:nvPr>
            <p:ph type="subTitle" idx="5"/>
          </p:nvPr>
        </p:nvSpPr>
        <p:spPr>
          <a:xfrm>
            <a:off x="5580000" y="3912150"/>
            <a:ext cx="3062100" cy="9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 Medium"/>
              <a:buNone/>
              <a:defRPr sz="10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одержание - 2 колонки">
  <p:cSld name="CUSTOM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/>
          <p:nvPr/>
        </p:nvSpPr>
        <p:spPr>
          <a:xfrm>
            <a:off x="306000" y="306000"/>
            <a:ext cx="41160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40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Содержание</a:t>
            </a:r>
            <a:r>
              <a:rPr lang="en" sz="2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 </a:t>
            </a:r>
            <a:endParaRPr sz="250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31" name="Google Shape;131;p27"/>
          <p:cNvSpPr txBox="1">
            <a:spLocks noGrp="1"/>
          </p:cNvSpPr>
          <p:nvPr>
            <p:ph type="body" idx="1"/>
          </p:nvPr>
        </p:nvSpPr>
        <p:spPr>
          <a:xfrm>
            <a:off x="306000" y="2174475"/>
            <a:ext cx="4116000" cy="2664000"/>
          </a:xfrm>
          <a:prstGeom prst="rect">
            <a:avLst/>
          </a:prstGeom>
        </p:spPr>
        <p:txBody>
          <a:bodyPr spcFirstLastPara="1" wrap="square" lIns="180000" tIns="0" rIns="0" bIns="0" anchor="t" anchorCtr="0">
            <a:noAutofit/>
          </a:bodyPr>
          <a:lstStyle>
            <a:lvl1pPr marL="457200" lvl="0" indent="-2984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anrope Medium"/>
              <a:buAutoNum type="arabicPlain"/>
              <a:defRPr sz="12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rabi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rabi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2"/>
          </p:nvPr>
        </p:nvSpPr>
        <p:spPr>
          <a:xfrm>
            <a:off x="306000" y="1654850"/>
            <a:ext cx="4116000" cy="447600"/>
          </a:xfrm>
          <a:prstGeom prst="rect">
            <a:avLst/>
          </a:prstGeom>
        </p:spPr>
        <p:txBody>
          <a:bodyPr spcFirstLastPara="1" wrap="square" lIns="7200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AutoNum type="arabicPlain"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AutoNum type="alphaLcPeriod"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body" idx="3"/>
          </p:nvPr>
        </p:nvSpPr>
        <p:spPr>
          <a:xfrm>
            <a:off x="4723200" y="2174475"/>
            <a:ext cx="4116000" cy="2664000"/>
          </a:xfrm>
          <a:prstGeom prst="rect">
            <a:avLst/>
          </a:prstGeom>
        </p:spPr>
        <p:txBody>
          <a:bodyPr spcFirstLastPara="1" wrap="square" lIns="18000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anrope Medium"/>
              <a:buAutoNum type="arabicPlain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rabi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rabi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subTitle" idx="4"/>
          </p:nvPr>
        </p:nvSpPr>
        <p:spPr>
          <a:xfrm>
            <a:off x="4723200" y="1654850"/>
            <a:ext cx="4116000" cy="447600"/>
          </a:xfrm>
          <a:prstGeom prst="rect">
            <a:avLst/>
          </a:prstGeom>
        </p:spPr>
        <p:txBody>
          <a:bodyPr spcFirstLastPara="1" wrap="square" lIns="7200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AutoNum type="arabicPlain"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AutoNum type="alphaLcPeriod"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одержание - 1 колонка">
  <p:cSld name="CUSTOM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/>
          <p:nvPr/>
        </p:nvSpPr>
        <p:spPr>
          <a:xfrm>
            <a:off x="306000" y="306000"/>
            <a:ext cx="41160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40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Содержание</a:t>
            </a:r>
            <a:r>
              <a:rPr lang="en" sz="2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 </a:t>
            </a:r>
            <a:endParaRPr sz="250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37" name="Google Shape;137;p28"/>
          <p:cNvSpPr txBox="1">
            <a:spLocks noGrp="1"/>
          </p:cNvSpPr>
          <p:nvPr>
            <p:ph type="subTitle" idx="1"/>
          </p:nvPr>
        </p:nvSpPr>
        <p:spPr>
          <a:xfrm>
            <a:off x="306000" y="1654850"/>
            <a:ext cx="4116000" cy="318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anrope Medium"/>
              <a:buAutoNum type="arabicPlain"/>
              <a:defRPr sz="13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SzPts val="2000"/>
              <a:buAutoNum type="alphaLcPeriod"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9pPr>
          </a:lstStyle>
          <a:p>
            <a:endParaRPr/>
          </a:p>
        </p:txBody>
      </p:sp>
      <p:sp>
        <p:nvSpPr>
          <p:cNvPr id="138" name="Google Shape;138;p28"/>
          <p:cNvSpPr>
            <a:spLocks noGrp="1"/>
          </p:cNvSpPr>
          <p:nvPr>
            <p:ph type="pic" idx="2"/>
          </p:nvPr>
        </p:nvSpPr>
        <p:spPr>
          <a:xfrm>
            <a:off x="4723200" y="0"/>
            <a:ext cx="44208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 компании с топ-листом / Светлая тема">
  <p:cSld name="CUSTOM_2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9"/>
          <p:cNvSpPr/>
          <p:nvPr/>
        </p:nvSpPr>
        <p:spPr>
          <a:xfrm>
            <a:off x="6628075" y="-7825"/>
            <a:ext cx="25317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41" name="Google Shape;141;p29"/>
          <p:cNvSpPr/>
          <p:nvPr/>
        </p:nvSpPr>
        <p:spPr>
          <a:xfrm>
            <a:off x="304800" y="223200"/>
            <a:ext cx="41148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rgbClr val="2F3244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 компании</a:t>
            </a:r>
            <a:endParaRPr sz="2500">
              <a:solidFill>
                <a:srgbClr val="2F3244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42" name="Google Shape;142;p29"/>
          <p:cNvSpPr txBox="1"/>
          <p:nvPr/>
        </p:nvSpPr>
        <p:spPr>
          <a:xfrm>
            <a:off x="6886350" y="1949299"/>
            <a:ext cx="2015100" cy="28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Головной офис</a:t>
            </a:r>
            <a:b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Санкт-Петербурге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Наши офисы:</a:t>
            </a:r>
            <a:endParaRPr sz="120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43" name="Google Shape;143;p29"/>
          <p:cNvSpPr txBox="1"/>
          <p:nvPr/>
        </p:nvSpPr>
        <p:spPr>
          <a:xfrm>
            <a:off x="6886350" y="304800"/>
            <a:ext cx="21600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Победитель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Microsoft Partner Awards </a:t>
            </a:r>
            <a:endParaRPr sz="900">
              <a:solidFill>
                <a:schemeClr val="accen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2019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СМИ и коммуникации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2018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Искусственный интеллект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2017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Бизнес-аналитика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44" name="Google Shape;14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17970" y="1519525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9"/>
          <p:cNvSpPr txBox="1"/>
          <p:nvPr/>
        </p:nvSpPr>
        <p:spPr>
          <a:xfrm>
            <a:off x="306000" y="1954666"/>
            <a:ext cx="14400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года разрабатываем ИТ-проекты</a:t>
            </a:r>
            <a:endParaRPr sz="10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46" name="Google Shape;146;p29"/>
          <p:cNvSpPr txBox="1"/>
          <p:nvPr/>
        </p:nvSpPr>
        <p:spPr>
          <a:xfrm>
            <a:off x="306000" y="1466274"/>
            <a:ext cx="1525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22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47" name="Google Shape;147;p29"/>
          <p:cNvSpPr txBox="1"/>
          <p:nvPr/>
        </p:nvSpPr>
        <p:spPr>
          <a:xfrm>
            <a:off x="1832044" y="1954655"/>
            <a:ext cx="1440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отраслей используют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наши решения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48" name="Google Shape;148;p29"/>
          <p:cNvSpPr txBox="1"/>
          <p:nvPr/>
        </p:nvSpPr>
        <p:spPr>
          <a:xfrm>
            <a:off x="1832050" y="1466274"/>
            <a:ext cx="16005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17+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49" name="Google Shape;149;p29"/>
          <p:cNvSpPr txBox="1"/>
          <p:nvPr/>
        </p:nvSpPr>
        <p:spPr>
          <a:xfrm>
            <a:off x="3438926" y="1954655"/>
            <a:ext cx="1440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сотрудников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 всему миру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50" name="Google Shape;150;p29"/>
          <p:cNvSpPr txBox="1"/>
          <p:nvPr/>
        </p:nvSpPr>
        <p:spPr>
          <a:xfrm>
            <a:off x="3438943" y="1466274"/>
            <a:ext cx="1525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850+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51" name="Google Shape;151;p29"/>
          <p:cNvSpPr txBox="1"/>
          <p:nvPr/>
        </p:nvSpPr>
        <p:spPr>
          <a:xfrm>
            <a:off x="5129038" y="1954670"/>
            <a:ext cx="1440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центров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разработки 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52" name="Google Shape;152;p29"/>
          <p:cNvSpPr txBox="1"/>
          <p:nvPr/>
        </p:nvSpPr>
        <p:spPr>
          <a:xfrm>
            <a:off x="5129038" y="1466274"/>
            <a:ext cx="919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12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53" name="Google Shape;153;p29"/>
          <p:cNvSpPr txBox="1"/>
          <p:nvPr/>
        </p:nvSpPr>
        <p:spPr>
          <a:xfrm>
            <a:off x="306000" y="3717586"/>
            <a:ext cx="1440000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продукты Wave.Integrate, ValueAI в Едином Реестре ПО 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54" name="Google Shape;154;p29"/>
          <p:cNvSpPr txBox="1"/>
          <p:nvPr/>
        </p:nvSpPr>
        <p:spPr>
          <a:xfrm>
            <a:off x="305997" y="3229487"/>
            <a:ext cx="7773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РУ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55" name="Google Shape;155;p29"/>
          <p:cNvSpPr txBox="1"/>
          <p:nvPr/>
        </p:nvSpPr>
        <p:spPr>
          <a:xfrm>
            <a:off x="1832062" y="3717590"/>
            <a:ext cx="1440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регламент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 защите персональных данных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56" name="Google Shape;156;p29"/>
          <p:cNvSpPr txBox="1"/>
          <p:nvPr/>
        </p:nvSpPr>
        <p:spPr>
          <a:xfrm>
            <a:off x="1832057" y="3229487"/>
            <a:ext cx="9984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ISO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57" name="Google Shape;157;p29"/>
          <p:cNvSpPr/>
          <p:nvPr/>
        </p:nvSpPr>
        <p:spPr>
          <a:xfrm>
            <a:off x="3438950" y="2772510"/>
            <a:ext cx="2839200" cy="2010300"/>
          </a:xfrm>
          <a:prstGeom prst="roundRect">
            <a:avLst>
              <a:gd name="adj" fmla="val 729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58" name="Google Shape;158;p29"/>
          <p:cNvSpPr txBox="1"/>
          <p:nvPr/>
        </p:nvSpPr>
        <p:spPr>
          <a:xfrm>
            <a:off x="3661550" y="4162170"/>
            <a:ext cx="2346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среди разработчиков в нескольких категориях по версии рейтинговых платформ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59" name="Google Shape;15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1550" y="3360360"/>
            <a:ext cx="674325" cy="22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391" y="3370331"/>
            <a:ext cx="1002836" cy="224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9759" y="3767251"/>
            <a:ext cx="1064817" cy="15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1550" y="3761009"/>
            <a:ext cx="529278" cy="14979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9"/>
          <p:cNvSpPr txBox="1"/>
          <p:nvPr/>
        </p:nvSpPr>
        <p:spPr>
          <a:xfrm>
            <a:off x="3661550" y="2979560"/>
            <a:ext cx="23940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топ-листе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 компании / Светлая тема">
  <p:cSld name="CUSTOM_2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/>
          <p:nvPr/>
        </p:nvSpPr>
        <p:spPr>
          <a:xfrm>
            <a:off x="6628075" y="-7825"/>
            <a:ext cx="25317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66" name="Google Shape;166;p30"/>
          <p:cNvSpPr/>
          <p:nvPr/>
        </p:nvSpPr>
        <p:spPr>
          <a:xfrm>
            <a:off x="304800" y="223200"/>
            <a:ext cx="41148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rgbClr val="2F3244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 компании</a:t>
            </a:r>
            <a:endParaRPr sz="2500">
              <a:solidFill>
                <a:srgbClr val="2F3244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67" name="Google Shape;167;p30"/>
          <p:cNvSpPr txBox="1"/>
          <p:nvPr/>
        </p:nvSpPr>
        <p:spPr>
          <a:xfrm>
            <a:off x="6886350" y="1949299"/>
            <a:ext cx="2015100" cy="28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Головной офис</a:t>
            </a:r>
            <a:b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Санкт-Петербурге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Наши офисы:</a:t>
            </a:r>
            <a:endParaRPr sz="120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68" name="Google Shape;168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17970" y="1519525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0"/>
          <p:cNvSpPr txBox="1"/>
          <p:nvPr/>
        </p:nvSpPr>
        <p:spPr>
          <a:xfrm>
            <a:off x="6886350" y="304800"/>
            <a:ext cx="21600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Победитель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Microsoft Partner Awards </a:t>
            </a:r>
            <a:endParaRPr sz="900">
              <a:solidFill>
                <a:schemeClr val="accen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2019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СМИ и коммуникации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2018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Искусственный интеллект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2017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Бизнес-аналитика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70" name="Google Shape;170;p30"/>
          <p:cNvSpPr txBox="1"/>
          <p:nvPr/>
        </p:nvSpPr>
        <p:spPr>
          <a:xfrm>
            <a:off x="304800" y="1947542"/>
            <a:ext cx="2311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года разрабатываем ИТ-проекты</a:t>
            </a:r>
            <a:endParaRPr sz="10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71" name="Google Shape;171;p30"/>
          <p:cNvSpPr txBox="1"/>
          <p:nvPr/>
        </p:nvSpPr>
        <p:spPr>
          <a:xfrm>
            <a:off x="304800" y="1459150"/>
            <a:ext cx="1525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22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72" name="Google Shape;172;p30"/>
          <p:cNvSpPr txBox="1"/>
          <p:nvPr/>
        </p:nvSpPr>
        <p:spPr>
          <a:xfrm>
            <a:off x="2195941" y="1947531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отраслей используют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наши решения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73" name="Google Shape;173;p30"/>
          <p:cNvSpPr txBox="1"/>
          <p:nvPr/>
        </p:nvSpPr>
        <p:spPr>
          <a:xfrm>
            <a:off x="2195948" y="1459150"/>
            <a:ext cx="16005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17+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74" name="Google Shape;174;p30"/>
          <p:cNvSpPr txBox="1"/>
          <p:nvPr/>
        </p:nvSpPr>
        <p:spPr>
          <a:xfrm>
            <a:off x="4391882" y="1947531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сотрудников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 всему миру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75" name="Google Shape;175;p30"/>
          <p:cNvSpPr txBox="1"/>
          <p:nvPr/>
        </p:nvSpPr>
        <p:spPr>
          <a:xfrm>
            <a:off x="4391900" y="1459150"/>
            <a:ext cx="1525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800+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76" name="Google Shape;176;p30"/>
          <p:cNvSpPr txBox="1"/>
          <p:nvPr/>
        </p:nvSpPr>
        <p:spPr>
          <a:xfrm>
            <a:off x="304800" y="3743446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центров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разработки 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77" name="Google Shape;177;p30"/>
          <p:cNvSpPr txBox="1"/>
          <p:nvPr/>
        </p:nvSpPr>
        <p:spPr>
          <a:xfrm>
            <a:off x="304800" y="3255058"/>
            <a:ext cx="21600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12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78" name="Google Shape;178;p30"/>
          <p:cNvSpPr txBox="1"/>
          <p:nvPr/>
        </p:nvSpPr>
        <p:spPr>
          <a:xfrm>
            <a:off x="2195950" y="3743458"/>
            <a:ext cx="2311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продукты SyncIT, ValueAI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Едином Реестре ПО 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79" name="Google Shape;179;p30"/>
          <p:cNvSpPr txBox="1"/>
          <p:nvPr/>
        </p:nvSpPr>
        <p:spPr>
          <a:xfrm>
            <a:off x="2195949" y="3255058"/>
            <a:ext cx="21600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РУ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80" name="Google Shape;180;p30"/>
          <p:cNvSpPr txBox="1"/>
          <p:nvPr/>
        </p:nvSpPr>
        <p:spPr>
          <a:xfrm>
            <a:off x="4391898" y="3743446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Сертификация ISO/IEC 27001:2013 и ISO 9001:15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81" name="Google Shape;181;p30"/>
          <p:cNvSpPr txBox="1"/>
          <p:nvPr/>
        </p:nvSpPr>
        <p:spPr>
          <a:xfrm>
            <a:off x="4391898" y="3255058"/>
            <a:ext cx="21600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ISO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 компании - общий / Светлая тема ">
  <p:cSld name="CUSTOM_2_1_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1"/>
          <p:cNvSpPr/>
          <p:nvPr/>
        </p:nvSpPr>
        <p:spPr>
          <a:xfrm>
            <a:off x="6628075" y="-7825"/>
            <a:ext cx="25317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84" name="Google Shape;184;p31"/>
          <p:cNvSpPr/>
          <p:nvPr/>
        </p:nvSpPr>
        <p:spPr>
          <a:xfrm>
            <a:off x="304800" y="223200"/>
            <a:ext cx="41148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rgbClr val="2F3244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 компании</a:t>
            </a:r>
            <a:endParaRPr sz="2500">
              <a:solidFill>
                <a:srgbClr val="2F3244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85" name="Google Shape;185;p31"/>
          <p:cNvSpPr txBox="1"/>
          <p:nvPr/>
        </p:nvSpPr>
        <p:spPr>
          <a:xfrm>
            <a:off x="6886350" y="1949299"/>
            <a:ext cx="2015100" cy="28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Головной офис</a:t>
            </a:r>
            <a:b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Санкт-Петербурге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Наши офисы:</a:t>
            </a:r>
            <a:endParaRPr sz="120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86" name="Google Shape;186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17970" y="1519525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1"/>
          <p:cNvSpPr txBox="1"/>
          <p:nvPr/>
        </p:nvSpPr>
        <p:spPr>
          <a:xfrm>
            <a:off x="6886350" y="304800"/>
            <a:ext cx="21600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Победитель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Microsoft Partner Awards </a:t>
            </a:r>
            <a:endParaRPr sz="900">
              <a:solidFill>
                <a:schemeClr val="accen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2019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СМИ и коммуникации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2018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Искусственный интеллект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2017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Бизнес-аналитика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фисы в России / Светлая тема">
  <p:cSld name="CUSTOM_3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2"/>
          <p:cNvPicPr preferRelativeResize="0"/>
          <p:nvPr/>
        </p:nvPicPr>
        <p:blipFill rotWithShape="1">
          <a:blip r:embed="rId2">
            <a:alphaModFix/>
          </a:blip>
          <a:srcRect t="6178" b="6178"/>
          <a:stretch/>
        </p:blipFill>
        <p:spPr>
          <a:xfrm>
            <a:off x="3971039" y="304800"/>
            <a:ext cx="5172972" cy="4533903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2"/>
          <p:cNvSpPr/>
          <p:nvPr/>
        </p:nvSpPr>
        <p:spPr>
          <a:xfrm>
            <a:off x="304800" y="223200"/>
            <a:ext cx="4114800" cy="46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Офисы в России</a:t>
            </a:r>
            <a:endParaRPr sz="250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500">
                <a:solidFill>
                  <a:schemeClr val="accent2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Санкт-Петербург — головной офис</a:t>
            </a:r>
            <a:endParaRPr sz="1500">
              <a:solidFill>
                <a:schemeClr val="accent2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250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фисы в России / Темная тема">
  <p:cSld name="CUSTOM_3_1">
    <p:bg>
      <p:bgPr>
        <a:solidFill>
          <a:schemeClr val="dk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/>
          <p:nvPr/>
        </p:nvSpPr>
        <p:spPr>
          <a:xfrm>
            <a:off x="304800" y="223200"/>
            <a:ext cx="4114800" cy="46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Офисы в России</a:t>
            </a:r>
            <a:endParaRPr sz="25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5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Санкт-Петербург — головной офис</a:t>
            </a:r>
            <a:endParaRPr sz="150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25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pic>
        <p:nvPicPr>
          <p:cNvPr id="193" name="Google Shape;193;p33"/>
          <p:cNvPicPr preferRelativeResize="0"/>
          <p:nvPr/>
        </p:nvPicPr>
        <p:blipFill rotWithShape="1">
          <a:blip r:embed="rId2">
            <a:alphaModFix/>
          </a:blip>
          <a:srcRect t="6178" b="6178"/>
          <a:stretch/>
        </p:blipFill>
        <p:spPr>
          <a:xfrm>
            <a:off x="3971035" y="304800"/>
            <a:ext cx="5172972" cy="4533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3 слайда" type="tx">
  <p:cSld name="TITLE_AND_BOD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24636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4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24636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97" name="Google Shape;19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8" name="Google Shape;198;p34"/>
          <p:cNvSpPr/>
          <p:nvPr/>
        </p:nvSpPr>
        <p:spPr>
          <a:xfrm>
            <a:off x="3074400" y="0"/>
            <a:ext cx="60696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99" name="Google Shape;199;p34"/>
          <p:cNvSpPr>
            <a:spLocks noGrp="1"/>
          </p:cNvSpPr>
          <p:nvPr>
            <p:ph type="pic" idx="2"/>
          </p:nvPr>
        </p:nvSpPr>
        <p:spPr>
          <a:xfrm>
            <a:off x="3661550" y="951325"/>
            <a:ext cx="5176500" cy="32343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3 слайда для моб приложения">
  <p:cSld name="TITLE_AND_BODY_3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5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24636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5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24636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03" name="Google Shape;203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4" name="Google Shape;204;p35"/>
          <p:cNvSpPr/>
          <p:nvPr/>
        </p:nvSpPr>
        <p:spPr>
          <a:xfrm>
            <a:off x="3074400" y="0"/>
            <a:ext cx="60696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05" name="Google Shape;205;p35"/>
          <p:cNvSpPr>
            <a:spLocks noGrp="1"/>
          </p:cNvSpPr>
          <p:nvPr>
            <p:ph type="pic" idx="2"/>
          </p:nvPr>
        </p:nvSpPr>
        <p:spPr>
          <a:xfrm>
            <a:off x="3559488" y="800100"/>
            <a:ext cx="1593300" cy="35367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206" name="Google Shape;206;p35"/>
          <p:cNvSpPr>
            <a:spLocks noGrp="1"/>
          </p:cNvSpPr>
          <p:nvPr>
            <p:ph type="pic" idx="3"/>
          </p:nvPr>
        </p:nvSpPr>
        <p:spPr>
          <a:xfrm>
            <a:off x="5350650" y="803224"/>
            <a:ext cx="1593300" cy="35367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207" name="Google Shape;207;p35"/>
          <p:cNvSpPr>
            <a:spLocks noGrp="1"/>
          </p:cNvSpPr>
          <p:nvPr>
            <p:ph type="pic" idx="4"/>
          </p:nvPr>
        </p:nvSpPr>
        <p:spPr>
          <a:xfrm>
            <a:off x="7141813" y="803224"/>
            <a:ext cx="1593300" cy="35367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">
  <p:cSld name="TITLE_AND_BODY_2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6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6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11" name="Google Shape;211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" name="Google Shape;212;p36"/>
          <p:cNvSpPr/>
          <p:nvPr/>
        </p:nvSpPr>
        <p:spPr>
          <a:xfrm>
            <a:off x="4723200" y="0"/>
            <a:ext cx="44208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213" name="Google Shape;213;p36"/>
          <p:cNvSpPr>
            <a:spLocks noGrp="1"/>
          </p:cNvSpPr>
          <p:nvPr>
            <p:ph type="pic" idx="2"/>
          </p:nvPr>
        </p:nvSpPr>
        <p:spPr>
          <a:xfrm>
            <a:off x="5028200" y="951325"/>
            <a:ext cx="3809700" cy="32343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  <p:sp>
        <p:nvSpPr>
          <p:cNvPr id="214" name="Google Shape;214;p36"/>
          <p:cNvSpPr txBox="1">
            <a:spLocks noGrp="1"/>
          </p:cNvSpPr>
          <p:nvPr>
            <p:ph type="body" idx="3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36"/>
          <p:cNvSpPr txBox="1">
            <a:spLocks noGrp="1"/>
          </p:cNvSpPr>
          <p:nvPr>
            <p:ph type="body" idx="4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фото с фактоидом — вариант 1">
  <p:cSld name="TITLE_AND_BODY_2_2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7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19" name="Google Shape;219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0" name="Google Shape;220;p37"/>
          <p:cNvSpPr/>
          <p:nvPr/>
        </p:nvSpPr>
        <p:spPr>
          <a:xfrm>
            <a:off x="4723200" y="0"/>
            <a:ext cx="44208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221" name="Google Shape;221;p37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37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37"/>
          <p:cNvSpPr>
            <a:spLocks noGrp="1"/>
          </p:cNvSpPr>
          <p:nvPr>
            <p:ph type="pic" idx="4"/>
          </p:nvPr>
        </p:nvSpPr>
        <p:spPr>
          <a:xfrm>
            <a:off x="5143350" y="899988"/>
            <a:ext cx="3580500" cy="2230800"/>
          </a:xfrm>
          <a:prstGeom prst="roundRect">
            <a:avLst>
              <a:gd name="adj" fmla="val 2419"/>
            </a:avLst>
          </a:prstGeom>
          <a:noFill/>
          <a:ln>
            <a:noFill/>
          </a:ln>
        </p:spPr>
      </p:sp>
      <p:sp>
        <p:nvSpPr>
          <p:cNvPr id="224" name="Google Shape;224;p37"/>
          <p:cNvSpPr txBox="1">
            <a:spLocks noGrp="1"/>
          </p:cNvSpPr>
          <p:nvPr>
            <p:ph type="subTitle" idx="5"/>
          </p:nvPr>
        </p:nvSpPr>
        <p:spPr>
          <a:xfrm>
            <a:off x="5143350" y="3359375"/>
            <a:ext cx="3580500" cy="14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  <p15:guide id="3" orient="horz" pos="2116">
          <p15:clr>
            <a:srgbClr val="E4696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фото с фактоидом — вариант 2">
  <p:cSld name="TITLE_AND_BODY_2_2_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8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28" name="Google Shape;22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9" name="Google Shape;229;p38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38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38"/>
          <p:cNvSpPr>
            <a:spLocks noGrp="1"/>
          </p:cNvSpPr>
          <p:nvPr>
            <p:ph type="pic" idx="4"/>
          </p:nvPr>
        </p:nvSpPr>
        <p:spPr>
          <a:xfrm>
            <a:off x="4723200" y="2725200"/>
            <a:ext cx="4114800" cy="2113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232" name="Google Shape;232;p38"/>
          <p:cNvSpPr txBox="1">
            <a:spLocks noGrp="1"/>
          </p:cNvSpPr>
          <p:nvPr>
            <p:ph type="subTitle" idx="5"/>
          </p:nvPr>
        </p:nvSpPr>
        <p:spPr>
          <a:xfrm>
            <a:off x="4723200" y="1243498"/>
            <a:ext cx="4114800" cy="14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фото с фактоидом — вариант 3">
  <p:cSld name="TITLE_AND_BODY_2_2_1_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9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39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39"/>
          <p:cNvSpPr>
            <a:spLocks noGrp="1"/>
          </p:cNvSpPr>
          <p:nvPr>
            <p:ph type="pic" idx="4"/>
          </p:nvPr>
        </p:nvSpPr>
        <p:spPr>
          <a:xfrm>
            <a:off x="4723200" y="2725200"/>
            <a:ext cx="4114800" cy="2113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240" name="Google Shape;240;p39"/>
          <p:cNvSpPr txBox="1">
            <a:spLocks noGrp="1"/>
          </p:cNvSpPr>
          <p:nvPr>
            <p:ph type="subTitle" idx="5"/>
          </p:nvPr>
        </p:nvSpPr>
        <p:spPr>
          <a:xfrm>
            <a:off x="4723200" y="1243498"/>
            <a:ext cx="4114800" cy="14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с огромным заголовком - вариант 1">
  <p:cSld name="TITLE_AND_BODY_2_2_1_1_1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0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85320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0"/>
          <p:cNvSpPr txBox="1">
            <a:spLocks noGrp="1"/>
          </p:cNvSpPr>
          <p:nvPr>
            <p:ph type="body" idx="1"/>
          </p:nvPr>
        </p:nvSpPr>
        <p:spPr>
          <a:xfrm>
            <a:off x="306000" y="1310425"/>
            <a:ext cx="4114800" cy="33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44" name="Google Shape;244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5" name="Google Shape;245;p40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40"/>
          <p:cNvSpPr txBox="1">
            <a:spLocks noGrp="1"/>
          </p:cNvSpPr>
          <p:nvPr>
            <p:ph type="body" idx="3"/>
          </p:nvPr>
        </p:nvSpPr>
        <p:spPr>
          <a:xfrm>
            <a:off x="805860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47" name="Google Shape;247;p40"/>
          <p:cNvSpPr>
            <a:spLocks noGrp="1"/>
          </p:cNvSpPr>
          <p:nvPr>
            <p:ph type="pic" idx="4"/>
          </p:nvPr>
        </p:nvSpPr>
        <p:spPr>
          <a:xfrm>
            <a:off x="4723200" y="1310425"/>
            <a:ext cx="4114800" cy="2113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с огромным заголовком - вариант 2">
  <p:cSld name="TITLE_AND_BODY_2_2_1_1_1_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85320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1"/>
          <p:cNvSpPr txBox="1">
            <a:spLocks noGrp="1"/>
          </p:cNvSpPr>
          <p:nvPr>
            <p:ph type="body" idx="1"/>
          </p:nvPr>
        </p:nvSpPr>
        <p:spPr>
          <a:xfrm>
            <a:off x="306000" y="1310425"/>
            <a:ext cx="4114800" cy="33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51" name="Google Shape;251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2" name="Google Shape;252;p41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41"/>
          <p:cNvSpPr txBox="1">
            <a:spLocks noGrp="1"/>
          </p:cNvSpPr>
          <p:nvPr>
            <p:ph type="body" idx="3"/>
          </p:nvPr>
        </p:nvSpPr>
        <p:spPr>
          <a:xfrm>
            <a:off x="805860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41"/>
          <p:cNvSpPr txBox="1">
            <a:spLocks noGrp="1"/>
          </p:cNvSpPr>
          <p:nvPr>
            <p:ph type="body" idx="4"/>
          </p:nvPr>
        </p:nvSpPr>
        <p:spPr>
          <a:xfrm>
            <a:off x="4723200" y="1310425"/>
            <a:ext cx="4114800" cy="33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сайта">
  <p:cSld name="TITLE_AND_BODY_2_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2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2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58" name="Google Shape;258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9" name="Google Shape;259;p42"/>
          <p:cNvSpPr/>
          <p:nvPr/>
        </p:nvSpPr>
        <p:spPr>
          <a:xfrm>
            <a:off x="4723200" y="0"/>
            <a:ext cx="44208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60" name="Google Shape;260;p42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42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42"/>
          <p:cNvSpPr>
            <a:spLocks noGrp="1"/>
          </p:cNvSpPr>
          <p:nvPr>
            <p:ph type="pic" idx="4"/>
          </p:nvPr>
        </p:nvSpPr>
        <p:spPr>
          <a:xfrm>
            <a:off x="5143350" y="2607913"/>
            <a:ext cx="3580500" cy="2230800"/>
          </a:xfrm>
          <a:prstGeom prst="roundRect">
            <a:avLst>
              <a:gd name="adj" fmla="val 2419"/>
            </a:avLst>
          </a:prstGeom>
          <a:noFill/>
          <a:ln>
            <a:noFill/>
          </a:ln>
        </p:spPr>
      </p:sp>
      <p:sp>
        <p:nvSpPr>
          <p:cNvPr id="263" name="Google Shape;263;p42"/>
          <p:cNvSpPr>
            <a:spLocks noGrp="1"/>
          </p:cNvSpPr>
          <p:nvPr>
            <p:ph type="pic" idx="5"/>
          </p:nvPr>
        </p:nvSpPr>
        <p:spPr>
          <a:xfrm>
            <a:off x="5143350" y="304800"/>
            <a:ext cx="3580500" cy="2230800"/>
          </a:xfrm>
          <a:prstGeom prst="roundRect">
            <a:avLst>
              <a:gd name="adj" fmla="val 2419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приложения">
  <p:cSld name="TITLE_AND_BODY_2_1_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3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3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67" name="Google Shape;267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8" name="Google Shape;268;p43"/>
          <p:cNvSpPr/>
          <p:nvPr/>
        </p:nvSpPr>
        <p:spPr>
          <a:xfrm>
            <a:off x="4723200" y="0"/>
            <a:ext cx="44208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69" name="Google Shape;269;p43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43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43"/>
          <p:cNvSpPr>
            <a:spLocks noGrp="1"/>
          </p:cNvSpPr>
          <p:nvPr>
            <p:ph type="pic" idx="4"/>
          </p:nvPr>
        </p:nvSpPr>
        <p:spPr>
          <a:xfrm>
            <a:off x="5052825" y="1277308"/>
            <a:ext cx="1165200" cy="25866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272" name="Google Shape;272;p43"/>
          <p:cNvSpPr>
            <a:spLocks noGrp="1"/>
          </p:cNvSpPr>
          <p:nvPr>
            <p:ph type="pic" idx="5"/>
          </p:nvPr>
        </p:nvSpPr>
        <p:spPr>
          <a:xfrm>
            <a:off x="6362781" y="1279592"/>
            <a:ext cx="1165200" cy="25866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273" name="Google Shape;273;p43"/>
          <p:cNvSpPr>
            <a:spLocks noGrp="1"/>
          </p:cNvSpPr>
          <p:nvPr>
            <p:ph type="pic" idx="6"/>
          </p:nvPr>
        </p:nvSpPr>
        <p:spPr>
          <a:xfrm>
            <a:off x="7672737" y="1279592"/>
            <a:ext cx="1165200" cy="25866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Без описания">
  <p:cSld name="TITLE_AND_BODY_1">
    <p:bg>
      <p:bgPr>
        <a:solidFill>
          <a:schemeClr val="dk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4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85320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7" name="Google Shape;277;p44"/>
          <p:cNvSpPr>
            <a:spLocks noGrp="1"/>
          </p:cNvSpPr>
          <p:nvPr>
            <p:ph type="pic" idx="2"/>
          </p:nvPr>
        </p:nvSpPr>
        <p:spPr>
          <a:xfrm>
            <a:off x="2303550" y="1310825"/>
            <a:ext cx="4536900" cy="28266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  <p:sp>
        <p:nvSpPr>
          <p:cNvPr id="278" name="Google Shape;278;p44"/>
          <p:cNvSpPr>
            <a:spLocks noGrp="1"/>
          </p:cNvSpPr>
          <p:nvPr>
            <p:ph type="pic" idx="3"/>
          </p:nvPr>
        </p:nvSpPr>
        <p:spPr>
          <a:xfrm>
            <a:off x="-2309550" y="1310825"/>
            <a:ext cx="4536900" cy="28266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  <p:sp>
        <p:nvSpPr>
          <p:cNvPr id="279" name="Google Shape;279;p44"/>
          <p:cNvSpPr>
            <a:spLocks noGrp="1"/>
          </p:cNvSpPr>
          <p:nvPr>
            <p:ph type="pic" idx="4"/>
          </p:nvPr>
        </p:nvSpPr>
        <p:spPr>
          <a:xfrm>
            <a:off x="6916650" y="1310825"/>
            <a:ext cx="4536900" cy="28266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6"/>
          <p:cNvSpPr txBox="1">
            <a:spLocks noGrp="1"/>
          </p:cNvSpPr>
          <p:nvPr>
            <p:ph type="title"/>
          </p:nvPr>
        </p:nvSpPr>
        <p:spPr>
          <a:xfrm>
            <a:off x="3065786" y="705596"/>
            <a:ext cx="30126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4100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6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82296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6" name="Google Shape;286;p4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7" name="Google Shape;287;p46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с заголовком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4" name="Google Shape;29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550701"/>
            <a:ext cx="160416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8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4115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6" name="Google Shape;296;p48"/>
          <p:cNvSpPr txBox="1">
            <a:spLocks noGrp="1"/>
          </p:cNvSpPr>
          <p:nvPr>
            <p:ph type="subTitle" idx="1"/>
          </p:nvPr>
        </p:nvSpPr>
        <p:spPr>
          <a:xfrm>
            <a:off x="472320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48"/>
          <p:cNvSpPr txBox="1">
            <a:spLocks noGrp="1"/>
          </p:cNvSpPr>
          <p:nvPr>
            <p:ph type="subTitle" idx="2"/>
          </p:nvPr>
        </p:nvSpPr>
        <p:spPr>
          <a:xfrm>
            <a:off x="679770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282">
          <p15:clr>
            <a:srgbClr val="E46962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экранами приложения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0" name="Google Shape;300;p49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1" name="Google Shape;301;p49"/>
          <p:cNvSpPr txBox="1">
            <a:spLocks noGrp="1"/>
          </p:cNvSpPr>
          <p:nvPr>
            <p:ph type="title" idx="2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2" name="Google Shape;302;p49"/>
          <p:cNvSpPr>
            <a:spLocks noGrp="1"/>
          </p:cNvSpPr>
          <p:nvPr>
            <p:ph type="pic" idx="3"/>
          </p:nvPr>
        </p:nvSpPr>
        <p:spPr>
          <a:xfrm>
            <a:off x="4903200" y="763200"/>
            <a:ext cx="1670400" cy="37080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303" name="Google Shape;303;p49"/>
          <p:cNvSpPr>
            <a:spLocks noGrp="1"/>
          </p:cNvSpPr>
          <p:nvPr>
            <p:ph type="pic" idx="4"/>
          </p:nvPr>
        </p:nvSpPr>
        <p:spPr>
          <a:xfrm>
            <a:off x="6976800" y="2754000"/>
            <a:ext cx="1670400" cy="2390400"/>
          </a:xfrm>
          <a:prstGeom prst="round2SameRect">
            <a:avLst>
              <a:gd name="adj1" fmla="val 8919"/>
              <a:gd name="adj2" fmla="val 0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304" name="Google Shape;304;p49"/>
          <p:cNvSpPr>
            <a:spLocks noGrp="1"/>
          </p:cNvSpPr>
          <p:nvPr>
            <p:ph type="pic" idx="5"/>
          </p:nvPr>
        </p:nvSpPr>
        <p:spPr>
          <a:xfrm>
            <a:off x="6976800" y="0"/>
            <a:ext cx="1670400" cy="2379600"/>
          </a:xfrm>
          <a:prstGeom prst="round2SameRect">
            <a:avLst>
              <a:gd name="adj1" fmla="val 0"/>
              <a:gd name="adj2" fmla="val 10140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экранами сайта">
  <p:cSld name="TITLE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0"/>
          <p:cNvSpPr>
            <a:spLocks noGrp="1"/>
          </p:cNvSpPr>
          <p:nvPr>
            <p:ph type="pic" idx="2"/>
          </p:nvPr>
        </p:nvSpPr>
        <p:spPr>
          <a:xfrm>
            <a:off x="5483700" y="3791450"/>
            <a:ext cx="3509400" cy="2337300"/>
          </a:xfrm>
          <a:prstGeom prst="roundRect">
            <a:avLst>
              <a:gd name="adj" fmla="val 432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307" name="Google Shape;307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8" name="Google Shape;308;p50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9" name="Google Shape;309;p50"/>
          <p:cNvSpPr txBox="1">
            <a:spLocks noGrp="1"/>
          </p:cNvSpPr>
          <p:nvPr>
            <p:ph type="title" idx="3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0" name="Google Shape;310;p50"/>
          <p:cNvSpPr>
            <a:spLocks noGrp="1"/>
          </p:cNvSpPr>
          <p:nvPr>
            <p:ph type="pic" idx="4"/>
          </p:nvPr>
        </p:nvSpPr>
        <p:spPr>
          <a:xfrm>
            <a:off x="4723200" y="1599300"/>
            <a:ext cx="3509400" cy="2337300"/>
          </a:xfrm>
          <a:prstGeom prst="roundRect">
            <a:avLst>
              <a:gd name="adj" fmla="val 432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311" name="Google Shape;311;p50"/>
          <p:cNvSpPr>
            <a:spLocks noGrp="1"/>
          </p:cNvSpPr>
          <p:nvPr>
            <p:ph type="pic" idx="5"/>
          </p:nvPr>
        </p:nvSpPr>
        <p:spPr>
          <a:xfrm>
            <a:off x="6538700" y="-254500"/>
            <a:ext cx="3509400" cy="2337300"/>
          </a:xfrm>
          <a:prstGeom prst="roundRect">
            <a:avLst>
              <a:gd name="adj" fmla="val 432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простая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4" name="Google Shape;314;p51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5" name="Google Shape;315;p51"/>
          <p:cNvSpPr txBox="1">
            <a:spLocks noGrp="1"/>
          </p:cNvSpPr>
          <p:nvPr>
            <p:ph type="title" idx="2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фотографией на 1/2 слайда">
  <p:cSld name="TITLE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8" name="Google Shape;318;p52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9" name="Google Shape;319;p52"/>
          <p:cNvSpPr txBox="1">
            <a:spLocks noGrp="1"/>
          </p:cNvSpPr>
          <p:nvPr>
            <p:ph type="title" idx="2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0" name="Google Shape;320;p52"/>
          <p:cNvSpPr>
            <a:spLocks noGrp="1"/>
          </p:cNvSpPr>
          <p:nvPr>
            <p:ph type="pic" idx="3"/>
          </p:nvPr>
        </p:nvSpPr>
        <p:spPr>
          <a:xfrm>
            <a:off x="4723200" y="3700"/>
            <a:ext cx="44208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фотографией на 1/3 слайда">
  <p:cSld name="TITLE_2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3" name="Google Shape;323;p53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5488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4" name="Google Shape;324;p53"/>
          <p:cNvSpPr txBox="1">
            <a:spLocks noGrp="1"/>
          </p:cNvSpPr>
          <p:nvPr>
            <p:ph type="title" idx="2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5" name="Google Shape;325;p53"/>
          <p:cNvSpPr>
            <a:spLocks noGrp="1"/>
          </p:cNvSpPr>
          <p:nvPr>
            <p:ph type="pic" idx="3"/>
          </p:nvPr>
        </p:nvSpPr>
        <p:spPr>
          <a:xfrm>
            <a:off x="6096000" y="3700"/>
            <a:ext cx="3048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фоном - вариант 1">
  <p:cSld name="TITLE_2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8" name="Google Shape;328;p54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pic>
        <p:nvPicPr>
          <p:cNvPr id="329" name="Google Shape;32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550701"/>
            <a:ext cx="160416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54"/>
          <p:cNvSpPr txBox="1">
            <a:spLocks noGrp="1"/>
          </p:cNvSpPr>
          <p:nvPr>
            <p:ph type="subTitle" idx="1"/>
          </p:nvPr>
        </p:nvSpPr>
        <p:spPr>
          <a:xfrm>
            <a:off x="4723200" y="3060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фоном - вариант 2">
  <p:cSld name="TITLE_2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3" name="Google Shape;333;p55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334" name="Google Shape;334;p55"/>
          <p:cNvSpPr txBox="1">
            <a:spLocks noGrp="1"/>
          </p:cNvSpPr>
          <p:nvPr>
            <p:ph type="subTitle" idx="1"/>
          </p:nvPr>
        </p:nvSpPr>
        <p:spPr>
          <a:xfrm>
            <a:off x="304800" y="36033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графикой - вариант 1">
  <p:cSld name="TITLE_2_1_1_1">
    <p:bg>
      <p:bgPr>
        <a:solidFill>
          <a:schemeClr val="accen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7" name="Google Shape;337;p56"/>
          <p:cNvSpPr>
            <a:spLocks noGrp="1"/>
          </p:cNvSpPr>
          <p:nvPr>
            <p:ph type="pic" idx="2"/>
          </p:nvPr>
        </p:nvSpPr>
        <p:spPr>
          <a:xfrm>
            <a:off x="5169600" y="1169950"/>
            <a:ext cx="3668400" cy="3668400"/>
          </a:xfrm>
          <a:prstGeom prst="rect">
            <a:avLst/>
          </a:prstGeom>
          <a:noFill/>
          <a:ln>
            <a:noFill/>
          </a:ln>
        </p:spPr>
      </p:sp>
      <p:sp>
        <p:nvSpPr>
          <p:cNvPr id="338" name="Google Shape;338;p56"/>
          <p:cNvSpPr txBox="1">
            <a:spLocks noGrp="1"/>
          </p:cNvSpPr>
          <p:nvPr>
            <p:ph type="title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9" name="Google Shape;339;p56"/>
          <p:cNvSpPr txBox="1">
            <a:spLocks noGrp="1"/>
          </p:cNvSpPr>
          <p:nvPr>
            <p:ph type="title" idx="3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графикой - вариант 2">
  <p:cSld name="TITLE_2_1_1_1_1">
    <p:bg>
      <p:bgPr>
        <a:solidFill>
          <a:schemeClr val="accent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2" name="Google Shape;342;p57"/>
          <p:cNvSpPr>
            <a:spLocks noGrp="1"/>
          </p:cNvSpPr>
          <p:nvPr>
            <p:ph type="pic" idx="2"/>
          </p:nvPr>
        </p:nvSpPr>
        <p:spPr>
          <a:xfrm>
            <a:off x="4723200" y="0"/>
            <a:ext cx="4420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43" name="Google Shape;343;p57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8533200" cy="17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4" name="Google Shape;344;p57"/>
          <p:cNvSpPr txBox="1">
            <a:spLocks noGrp="1"/>
          </p:cNvSpPr>
          <p:nvPr>
            <p:ph type="subTitle" idx="1"/>
          </p:nvPr>
        </p:nvSpPr>
        <p:spPr>
          <a:xfrm>
            <a:off x="304800" y="36033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с заголовком и подзаголовком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7" name="Google Shape;34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550701"/>
            <a:ext cx="160416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8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9" name="Google Shape;349;p58"/>
          <p:cNvSpPr txBox="1">
            <a:spLocks noGrp="1"/>
          </p:cNvSpPr>
          <p:nvPr>
            <p:ph type="subTitle" idx="1"/>
          </p:nvPr>
        </p:nvSpPr>
        <p:spPr>
          <a:xfrm>
            <a:off x="4723200" y="3060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8"/>
          <p:cNvSpPr txBox="1">
            <a:spLocks noGrp="1"/>
          </p:cNvSpPr>
          <p:nvPr>
            <p:ph type="subTitle" idx="2"/>
          </p:nvPr>
        </p:nvSpPr>
        <p:spPr>
          <a:xfrm>
            <a:off x="472320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8"/>
          <p:cNvSpPr txBox="1">
            <a:spLocks noGrp="1"/>
          </p:cNvSpPr>
          <p:nvPr>
            <p:ph type="subTitle" idx="3"/>
          </p:nvPr>
        </p:nvSpPr>
        <p:spPr>
          <a:xfrm>
            <a:off x="679770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282">
          <p15:clr>
            <a:srgbClr val="E46962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инальный слайд с контактами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4" name="Google Shape;354;p59"/>
          <p:cNvPicPr preferRelativeResize="0"/>
          <p:nvPr/>
        </p:nvPicPr>
        <p:blipFill rotWithShape="1">
          <a:blip r:embed="rId3">
            <a:alphaModFix/>
          </a:blip>
          <a:srcRect l="149" r="149"/>
          <a:stretch/>
        </p:blipFill>
        <p:spPr>
          <a:xfrm>
            <a:off x="304800" y="4550701"/>
            <a:ext cx="160416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9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6" name="Google Shape;356;p59"/>
          <p:cNvSpPr txBox="1">
            <a:spLocks noGrp="1"/>
          </p:cNvSpPr>
          <p:nvPr>
            <p:ph type="subTitle" idx="1"/>
          </p:nvPr>
        </p:nvSpPr>
        <p:spPr>
          <a:xfrm>
            <a:off x="4723200" y="3060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7" name="Google Shape;357;p59"/>
          <p:cNvSpPr>
            <a:spLocks noGrp="1"/>
          </p:cNvSpPr>
          <p:nvPr>
            <p:ph type="pic" idx="2"/>
          </p:nvPr>
        </p:nvSpPr>
        <p:spPr>
          <a:xfrm>
            <a:off x="4724400" y="2725200"/>
            <a:ext cx="720000" cy="72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8" name="Google Shape;358;p59"/>
          <p:cNvSpPr txBox="1">
            <a:spLocks noGrp="1"/>
          </p:cNvSpPr>
          <p:nvPr>
            <p:ph type="subTitle" idx="3"/>
          </p:nvPr>
        </p:nvSpPr>
        <p:spPr>
          <a:xfrm>
            <a:off x="5580000" y="2725200"/>
            <a:ext cx="3062100" cy="9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 Medium"/>
              <a:buNone/>
              <a:defRPr sz="10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9" name="Google Shape;359;p59"/>
          <p:cNvSpPr>
            <a:spLocks noGrp="1"/>
          </p:cNvSpPr>
          <p:nvPr>
            <p:ph type="pic" idx="4"/>
          </p:nvPr>
        </p:nvSpPr>
        <p:spPr>
          <a:xfrm>
            <a:off x="4724400" y="3912150"/>
            <a:ext cx="720000" cy="72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60" name="Google Shape;360;p59"/>
          <p:cNvSpPr txBox="1">
            <a:spLocks noGrp="1"/>
          </p:cNvSpPr>
          <p:nvPr>
            <p:ph type="subTitle" idx="5"/>
          </p:nvPr>
        </p:nvSpPr>
        <p:spPr>
          <a:xfrm>
            <a:off x="5580000" y="3912150"/>
            <a:ext cx="3062100" cy="9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 Medium"/>
              <a:buNone/>
              <a:defRPr sz="10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одержание - 2 колонки">
  <p:cSld name="CUSTOM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0"/>
          <p:cNvSpPr/>
          <p:nvPr/>
        </p:nvSpPr>
        <p:spPr>
          <a:xfrm>
            <a:off x="306000" y="306000"/>
            <a:ext cx="41160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40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Содержание</a:t>
            </a:r>
            <a:r>
              <a:rPr lang="en" sz="2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 </a:t>
            </a:r>
            <a:endParaRPr sz="250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363" name="Google Shape;363;p60"/>
          <p:cNvSpPr txBox="1">
            <a:spLocks noGrp="1"/>
          </p:cNvSpPr>
          <p:nvPr>
            <p:ph type="body" idx="1"/>
          </p:nvPr>
        </p:nvSpPr>
        <p:spPr>
          <a:xfrm>
            <a:off x="306000" y="2174475"/>
            <a:ext cx="4116000" cy="2664000"/>
          </a:xfrm>
          <a:prstGeom prst="rect">
            <a:avLst/>
          </a:prstGeom>
        </p:spPr>
        <p:txBody>
          <a:bodyPr spcFirstLastPara="1" wrap="square" lIns="180000" tIns="0" rIns="0" bIns="0" anchor="t" anchorCtr="0">
            <a:noAutofit/>
          </a:bodyPr>
          <a:lstStyle>
            <a:lvl1pPr marL="457200" lvl="0" indent="-2984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anrope Medium"/>
              <a:buAutoNum type="arabicPlain"/>
              <a:defRPr sz="12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rabi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rabi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>
            <a:endParaRPr/>
          </a:p>
        </p:txBody>
      </p:sp>
      <p:sp>
        <p:nvSpPr>
          <p:cNvPr id="364" name="Google Shape;364;p60"/>
          <p:cNvSpPr txBox="1">
            <a:spLocks noGrp="1"/>
          </p:cNvSpPr>
          <p:nvPr>
            <p:ph type="subTitle" idx="2"/>
          </p:nvPr>
        </p:nvSpPr>
        <p:spPr>
          <a:xfrm>
            <a:off x="306000" y="1654850"/>
            <a:ext cx="4116000" cy="447600"/>
          </a:xfrm>
          <a:prstGeom prst="rect">
            <a:avLst/>
          </a:prstGeom>
        </p:spPr>
        <p:txBody>
          <a:bodyPr spcFirstLastPara="1" wrap="square" lIns="7200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AutoNum type="arabicPlain"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AutoNum type="alphaLcPeriod"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9pPr>
          </a:lstStyle>
          <a:p>
            <a:endParaRPr/>
          </a:p>
        </p:txBody>
      </p:sp>
      <p:sp>
        <p:nvSpPr>
          <p:cNvPr id="365" name="Google Shape;365;p60"/>
          <p:cNvSpPr txBox="1">
            <a:spLocks noGrp="1"/>
          </p:cNvSpPr>
          <p:nvPr>
            <p:ph type="body" idx="3"/>
          </p:nvPr>
        </p:nvSpPr>
        <p:spPr>
          <a:xfrm>
            <a:off x="4723200" y="2174475"/>
            <a:ext cx="4116000" cy="2664000"/>
          </a:xfrm>
          <a:prstGeom prst="rect">
            <a:avLst/>
          </a:prstGeom>
        </p:spPr>
        <p:txBody>
          <a:bodyPr spcFirstLastPara="1" wrap="square" lIns="18000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anrope Medium"/>
              <a:buAutoNum type="arabicPlain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rabi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rabi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>
            <a:endParaRPr/>
          </a:p>
        </p:txBody>
      </p:sp>
      <p:sp>
        <p:nvSpPr>
          <p:cNvPr id="366" name="Google Shape;366;p60"/>
          <p:cNvSpPr txBox="1">
            <a:spLocks noGrp="1"/>
          </p:cNvSpPr>
          <p:nvPr>
            <p:ph type="subTitle" idx="4"/>
          </p:nvPr>
        </p:nvSpPr>
        <p:spPr>
          <a:xfrm>
            <a:off x="4723200" y="1654850"/>
            <a:ext cx="4116000" cy="447600"/>
          </a:xfrm>
          <a:prstGeom prst="rect">
            <a:avLst/>
          </a:prstGeom>
        </p:spPr>
        <p:txBody>
          <a:bodyPr spcFirstLastPara="1" wrap="square" lIns="7200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AutoNum type="arabicPlain"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AutoNum type="alphaLcPeriod"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одержание - 1 колонка">
  <p:cSld name="CUSTOM_1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1"/>
          <p:cNvSpPr/>
          <p:nvPr/>
        </p:nvSpPr>
        <p:spPr>
          <a:xfrm>
            <a:off x="306000" y="306000"/>
            <a:ext cx="41160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40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Содержание</a:t>
            </a:r>
            <a:r>
              <a:rPr lang="en" sz="2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 </a:t>
            </a:r>
            <a:endParaRPr sz="250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369" name="Google Shape;369;p61"/>
          <p:cNvSpPr txBox="1">
            <a:spLocks noGrp="1"/>
          </p:cNvSpPr>
          <p:nvPr>
            <p:ph type="subTitle" idx="1"/>
          </p:nvPr>
        </p:nvSpPr>
        <p:spPr>
          <a:xfrm>
            <a:off x="306000" y="1654850"/>
            <a:ext cx="4116000" cy="318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anrope Medium"/>
              <a:buAutoNum type="arabicPlain"/>
              <a:defRPr sz="13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SzPts val="2000"/>
              <a:buAutoNum type="alphaLcPeriod"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9pPr>
          </a:lstStyle>
          <a:p>
            <a:endParaRPr/>
          </a:p>
        </p:txBody>
      </p:sp>
      <p:sp>
        <p:nvSpPr>
          <p:cNvPr id="370" name="Google Shape;370;p61"/>
          <p:cNvSpPr>
            <a:spLocks noGrp="1"/>
          </p:cNvSpPr>
          <p:nvPr>
            <p:ph type="pic" idx="2"/>
          </p:nvPr>
        </p:nvSpPr>
        <p:spPr>
          <a:xfrm>
            <a:off x="4723200" y="0"/>
            <a:ext cx="44208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 компании с топ-листом / Светлая тема">
  <p:cSld name="CUSTOM_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2"/>
          <p:cNvSpPr/>
          <p:nvPr/>
        </p:nvSpPr>
        <p:spPr>
          <a:xfrm>
            <a:off x="6628075" y="-7825"/>
            <a:ext cx="25317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73" name="Google Shape;373;p62"/>
          <p:cNvSpPr/>
          <p:nvPr/>
        </p:nvSpPr>
        <p:spPr>
          <a:xfrm>
            <a:off x="304800" y="223200"/>
            <a:ext cx="41148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rgbClr val="2F3244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 компании</a:t>
            </a:r>
            <a:endParaRPr sz="2500">
              <a:solidFill>
                <a:srgbClr val="2F3244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374" name="Google Shape;374;p62"/>
          <p:cNvSpPr txBox="1"/>
          <p:nvPr/>
        </p:nvSpPr>
        <p:spPr>
          <a:xfrm>
            <a:off x="6886350" y="1949299"/>
            <a:ext cx="2015100" cy="28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Головной офис</a:t>
            </a:r>
            <a:b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Санкт-Петербурге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Наши офисы:</a:t>
            </a:r>
            <a:endParaRPr sz="120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375" name="Google Shape;375;p62"/>
          <p:cNvSpPr txBox="1"/>
          <p:nvPr/>
        </p:nvSpPr>
        <p:spPr>
          <a:xfrm>
            <a:off x="6886350" y="304800"/>
            <a:ext cx="21600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Победитель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Microsoft Partner Awards </a:t>
            </a:r>
            <a:endParaRPr sz="900">
              <a:solidFill>
                <a:schemeClr val="accen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2019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СМИ и коммуникации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2018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Искусственный интеллект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2017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Бизнес-аналитика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376" name="Google Shape;376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17970" y="1519525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62"/>
          <p:cNvSpPr txBox="1"/>
          <p:nvPr/>
        </p:nvSpPr>
        <p:spPr>
          <a:xfrm>
            <a:off x="306000" y="1954666"/>
            <a:ext cx="14400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года разрабатываем ИТ-проекты</a:t>
            </a:r>
            <a:endParaRPr sz="10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378" name="Google Shape;378;p62"/>
          <p:cNvSpPr txBox="1"/>
          <p:nvPr/>
        </p:nvSpPr>
        <p:spPr>
          <a:xfrm>
            <a:off x="306000" y="1466274"/>
            <a:ext cx="1525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22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379" name="Google Shape;379;p62"/>
          <p:cNvSpPr txBox="1"/>
          <p:nvPr/>
        </p:nvSpPr>
        <p:spPr>
          <a:xfrm>
            <a:off x="1832044" y="1954655"/>
            <a:ext cx="1440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отраслей используют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наши решения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380" name="Google Shape;380;p62"/>
          <p:cNvSpPr txBox="1"/>
          <p:nvPr/>
        </p:nvSpPr>
        <p:spPr>
          <a:xfrm>
            <a:off x="1832050" y="1466274"/>
            <a:ext cx="16005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17+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381" name="Google Shape;381;p62"/>
          <p:cNvSpPr txBox="1"/>
          <p:nvPr/>
        </p:nvSpPr>
        <p:spPr>
          <a:xfrm>
            <a:off x="3438926" y="1954655"/>
            <a:ext cx="1440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сотрудников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 всему миру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382" name="Google Shape;382;p62"/>
          <p:cNvSpPr txBox="1"/>
          <p:nvPr/>
        </p:nvSpPr>
        <p:spPr>
          <a:xfrm>
            <a:off x="3438943" y="1466274"/>
            <a:ext cx="1525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850+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383" name="Google Shape;383;p62"/>
          <p:cNvSpPr txBox="1"/>
          <p:nvPr/>
        </p:nvSpPr>
        <p:spPr>
          <a:xfrm>
            <a:off x="5129038" y="1954670"/>
            <a:ext cx="1440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центров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разработки 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384" name="Google Shape;384;p62"/>
          <p:cNvSpPr txBox="1"/>
          <p:nvPr/>
        </p:nvSpPr>
        <p:spPr>
          <a:xfrm>
            <a:off x="5129038" y="1466274"/>
            <a:ext cx="919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12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385" name="Google Shape;385;p62"/>
          <p:cNvSpPr txBox="1"/>
          <p:nvPr/>
        </p:nvSpPr>
        <p:spPr>
          <a:xfrm>
            <a:off x="306000" y="3717586"/>
            <a:ext cx="1440000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продукты Wave.Integrate, ValueAI в Едином Реестре ПО 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386" name="Google Shape;386;p62"/>
          <p:cNvSpPr txBox="1"/>
          <p:nvPr/>
        </p:nvSpPr>
        <p:spPr>
          <a:xfrm>
            <a:off x="305997" y="3229487"/>
            <a:ext cx="7773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РУ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387" name="Google Shape;387;p62"/>
          <p:cNvSpPr txBox="1"/>
          <p:nvPr/>
        </p:nvSpPr>
        <p:spPr>
          <a:xfrm>
            <a:off x="1832062" y="3717590"/>
            <a:ext cx="1440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регламент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 защите персональных данных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388" name="Google Shape;388;p62"/>
          <p:cNvSpPr txBox="1"/>
          <p:nvPr/>
        </p:nvSpPr>
        <p:spPr>
          <a:xfrm>
            <a:off x="1832057" y="3229487"/>
            <a:ext cx="9984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ISO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389" name="Google Shape;389;p62"/>
          <p:cNvSpPr/>
          <p:nvPr/>
        </p:nvSpPr>
        <p:spPr>
          <a:xfrm>
            <a:off x="3438950" y="2772510"/>
            <a:ext cx="2839200" cy="2010300"/>
          </a:xfrm>
          <a:prstGeom prst="roundRect">
            <a:avLst>
              <a:gd name="adj" fmla="val 729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390" name="Google Shape;390;p62"/>
          <p:cNvSpPr txBox="1"/>
          <p:nvPr/>
        </p:nvSpPr>
        <p:spPr>
          <a:xfrm>
            <a:off x="3661550" y="4162170"/>
            <a:ext cx="2346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среди разработчиков в нескольких категориях по версии рейтинговых платформ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391" name="Google Shape;39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1550" y="3360360"/>
            <a:ext cx="674325" cy="22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391" y="3370331"/>
            <a:ext cx="1002836" cy="224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9759" y="3767251"/>
            <a:ext cx="1064817" cy="15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1550" y="3761009"/>
            <a:ext cx="529278" cy="149793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62"/>
          <p:cNvSpPr txBox="1"/>
          <p:nvPr/>
        </p:nvSpPr>
        <p:spPr>
          <a:xfrm>
            <a:off x="3661550" y="2979560"/>
            <a:ext cx="23940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топ-листе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 компании / Светлая тема">
  <p:cSld name="CUSTOM_2_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3"/>
          <p:cNvSpPr/>
          <p:nvPr/>
        </p:nvSpPr>
        <p:spPr>
          <a:xfrm>
            <a:off x="6628075" y="-7825"/>
            <a:ext cx="25317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98" name="Google Shape;398;p63"/>
          <p:cNvSpPr/>
          <p:nvPr/>
        </p:nvSpPr>
        <p:spPr>
          <a:xfrm>
            <a:off x="304800" y="223200"/>
            <a:ext cx="41148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rgbClr val="2F3244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 компании</a:t>
            </a:r>
            <a:endParaRPr sz="2500">
              <a:solidFill>
                <a:srgbClr val="2F3244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399" name="Google Shape;399;p63"/>
          <p:cNvSpPr txBox="1"/>
          <p:nvPr/>
        </p:nvSpPr>
        <p:spPr>
          <a:xfrm>
            <a:off x="6886350" y="1949299"/>
            <a:ext cx="2015100" cy="28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Головной офис</a:t>
            </a:r>
            <a:b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Санкт-Петербурге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Наши офисы:</a:t>
            </a:r>
            <a:endParaRPr sz="120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400" name="Google Shape;400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17970" y="1519525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63"/>
          <p:cNvSpPr txBox="1"/>
          <p:nvPr/>
        </p:nvSpPr>
        <p:spPr>
          <a:xfrm>
            <a:off x="6886350" y="304800"/>
            <a:ext cx="21600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Победитель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Microsoft Partner Awards </a:t>
            </a:r>
            <a:endParaRPr sz="900">
              <a:solidFill>
                <a:schemeClr val="accen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2019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СМИ и коммуникации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2018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Искусственный интеллект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2017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Бизнес-аналитика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02" name="Google Shape;402;p63"/>
          <p:cNvSpPr txBox="1"/>
          <p:nvPr/>
        </p:nvSpPr>
        <p:spPr>
          <a:xfrm>
            <a:off x="304800" y="1947542"/>
            <a:ext cx="2311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года разрабатываем ИТ-проекты</a:t>
            </a:r>
            <a:endParaRPr sz="10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03" name="Google Shape;403;p63"/>
          <p:cNvSpPr txBox="1"/>
          <p:nvPr/>
        </p:nvSpPr>
        <p:spPr>
          <a:xfrm>
            <a:off x="304800" y="1459150"/>
            <a:ext cx="1525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22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04" name="Google Shape;404;p63"/>
          <p:cNvSpPr txBox="1"/>
          <p:nvPr/>
        </p:nvSpPr>
        <p:spPr>
          <a:xfrm>
            <a:off x="2195941" y="1947531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отраслей используют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наши решения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05" name="Google Shape;405;p63"/>
          <p:cNvSpPr txBox="1"/>
          <p:nvPr/>
        </p:nvSpPr>
        <p:spPr>
          <a:xfrm>
            <a:off x="2195948" y="1459150"/>
            <a:ext cx="16005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17+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06" name="Google Shape;406;p63"/>
          <p:cNvSpPr txBox="1"/>
          <p:nvPr/>
        </p:nvSpPr>
        <p:spPr>
          <a:xfrm>
            <a:off x="4391882" y="1947531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сотрудников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 всему миру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07" name="Google Shape;407;p63"/>
          <p:cNvSpPr txBox="1"/>
          <p:nvPr/>
        </p:nvSpPr>
        <p:spPr>
          <a:xfrm>
            <a:off x="4391900" y="1459150"/>
            <a:ext cx="1525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800+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08" name="Google Shape;408;p63"/>
          <p:cNvSpPr txBox="1"/>
          <p:nvPr/>
        </p:nvSpPr>
        <p:spPr>
          <a:xfrm>
            <a:off x="304800" y="3743446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центров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разработки 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09" name="Google Shape;409;p63"/>
          <p:cNvSpPr txBox="1"/>
          <p:nvPr/>
        </p:nvSpPr>
        <p:spPr>
          <a:xfrm>
            <a:off x="304800" y="3255058"/>
            <a:ext cx="21600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12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10" name="Google Shape;410;p63"/>
          <p:cNvSpPr txBox="1"/>
          <p:nvPr/>
        </p:nvSpPr>
        <p:spPr>
          <a:xfrm>
            <a:off x="2195950" y="3743458"/>
            <a:ext cx="2311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продукты SyncIT, ValueAI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Едином Реестре ПО 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11" name="Google Shape;411;p63"/>
          <p:cNvSpPr txBox="1"/>
          <p:nvPr/>
        </p:nvSpPr>
        <p:spPr>
          <a:xfrm>
            <a:off x="2195949" y="3255058"/>
            <a:ext cx="21600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РУ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12" name="Google Shape;412;p63"/>
          <p:cNvSpPr txBox="1"/>
          <p:nvPr/>
        </p:nvSpPr>
        <p:spPr>
          <a:xfrm>
            <a:off x="4391898" y="3743446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Сертификация ISO/IEC 27001:2013 и ISO 9001:15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413" name="Google Shape;413;p63"/>
          <p:cNvSpPr txBox="1"/>
          <p:nvPr/>
        </p:nvSpPr>
        <p:spPr>
          <a:xfrm>
            <a:off x="4391898" y="3255058"/>
            <a:ext cx="21600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ISO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 компании - общий / Светлая тема ">
  <p:cSld name="CUSTOM_2_1_1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4"/>
          <p:cNvSpPr/>
          <p:nvPr/>
        </p:nvSpPr>
        <p:spPr>
          <a:xfrm>
            <a:off x="6628075" y="-7825"/>
            <a:ext cx="25317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16" name="Google Shape;416;p64"/>
          <p:cNvSpPr/>
          <p:nvPr/>
        </p:nvSpPr>
        <p:spPr>
          <a:xfrm>
            <a:off x="304800" y="223200"/>
            <a:ext cx="41148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rgbClr val="2F3244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 компании</a:t>
            </a:r>
            <a:endParaRPr sz="2500">
              <a:solidFill>
                <a:srgbClr val="2F3244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417" name="Google Shape;417;p64"/>
          <p:cNvSpPr txBox="1"/>
          <p:nvPr/>
        </p:nvSpPr>
        <p:spPr>
          <a:xfrm>
            <a:off x="6886350" y="1949299"/>
            <a:ext cx="2015100" cy="28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Головной офис</a:t>
            </a:r>
            <a:b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Санкт-Петербурге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Наши офисы:</a:t>
            </a:r>
            <a:endParaRPr sz="120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418" name="Google Shape;418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17970" y="1519525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64"/>
          <p:cNvSpPr txBox="1"/>
          <p:nvPr/>
        </p:nvSpPr>
        <p:spPr>
          <a:xfrm>
            <a:off x="6886350" y="304800"/>
            <a:ext cx="21600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Победитель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Microsoft Partner Awards </a:t>
            </a:r>
            <a:endParaRPr sz="900">
              <a:solidFill>
                <a:schemeClr val="accen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2019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СМИ и коммуникации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2018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Искусственный интеллект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2017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Бизнес-аналитика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фисы в России / Светлая тема">
  <p:cSld name="CUSTOM_3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65"/>
          <p:cNvPicPr preferRelativeResize="0"/>
          <p:nvPr/>
        </p:nvPicPr>
        <p:blipFill rotWithShape="1">
          <a:blip r:embed="rId2">
            <a:alphaModFix/>
          </a:blip>
          <a:srcRect t="6178" b="6178"/>
          <a:stretch/>
        </p:blipFill>
        <p:spPr>
          <a:xfrm>
            <a:off x="3971039" y="304800"/>
            <a:ext cx="5172972" cy="4533903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65"/>
          <p:cNvSpPr/>
          <p:nvPr/>
        </p:nvSpPr>
        <p:spPr>
          <a:xfrm>
            <a:off x="304800" y="223200"/>
            <a:ext cx="4114800" cy="46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Офисы в России</a:t>
            </a:r>
            <a:endParaRPr sz="250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500">
                <a:solidFill>
                  <a:schemeClr val="accent2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Санкт-Петербург — головной офис</a:t>
            </a:r>
            <a:endParaRPr sz="1500">
              <a:solidFill>
                <a:schemeClr val="accent2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250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фисы в России / Темная тема">
  <p:cSld name="CUSTOM_3_1">
    <p:bg>
      <p:bgPr>
        <a:solidFill>
          <a:schemeClr val="dk1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6"/>
          <p:cNvSpPr/>
          <p:nvPr/>
        </p:nvSpPr>
        <p:spPr>
          <a:xfrm>
            <a:off x="304800" y="223200"/>
            <a:ext cx="4114800" cy="46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Офисы в России</a:t>
            </a:r>
            <a:endParaRPr sz="25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5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Санкт-Петербург — головной офис</a:t>
            </a:r>
            <a:endParaRPr sz="150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25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pic>
        <p:nvPicPr>
          <p:cNvPr id="425" name="Google Shape;425;p66"/>
          <p:cNvPicPr preferRelativeResize="0"/>
          <p:nvPr/>
        </p:nvPicPr>
        <p:blipFill rotWithShape="1">
          <a:blip r:embed="rId2">
            <a:alphaModFix/>
          </a:blip>
          <a:srcRect t="6178" b="6178"/>
          <a:stretch/>
        </p:blipFill>
        <p:spPr>
          <a:xfrm>
            <a:off x="3971035" y="304800"/>
            <a:ext cx="5172972" cy="4533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3 слайда" type="tx">
  <p:cSld name="TITLE_AND_BODY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7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24636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7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24636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429" name="Google Shape;429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0" name="Google Shape;430;p67"/>
          <p:cNvSpPr/>
          <p:nvPr/>
        </p:nvSpPr>
        <p:spPr>
          <a:xfrm>
            <a:off x="3074400" y="0"/>
            <a:ext cx="60696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31" name="Google Shape;431;p67"/>
          <p:cNvSpPr>
            <a:spLocks noGrp="1"/>
          </p:cNvSpPr>
          <p:nvPr>
            <p:ph type="pic" idx="2"/>
          </p:nvPr>
        </p:nvSpPr>
        <p:spPr>
          <a:xfrm>
            <a:off x="3661550" y="951325"/>
            <a:ext cx="5176500" cy="32343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3 слайда для моб приложения">
  <p:cSld name="TITLE_AND_BODY_3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8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24636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68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24636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435" name="Google Shape;435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6" name="Google Shape;436;p68"/>
          <p:cNvSpPr/>
          <p:nvPr/>
        </p:nvSpPr>
        <p:spPr>
          <a:xfrm>
            <a:off x="3074400" y="0"/>
            <a:ext cx="60696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37" name="Google Shape;437;p68"/>
          <p:cNvSpPr>
            <a:spLocks noGrp="1"/>
          </p:cNvSpPr>
          <p:nvPr>
            <p:ph type="pic" idx="2"/>
          </p:nvPr>
        </p:nvSpPr>
        <p:spPr>
          <a:xfrm>
            <a:off x="3559488" y="800100"/>
            <a:ext cx="1593300" cy="35367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438" name="Google Shape;438;p68"/>
          <p:cNvSpPr>
            <a:spLocks noGrp="1"/>
          </p:cNvSpPr>
          <p:nvPr>
            <p:ph type="pic" idx="3"/>
          </p:nvPr>
        </p:nvSpPr>
        <p:spPr>
          <a:xfrm>
            <a:off x="5350650" y="803224"/>
            <a:ext cx="1593300" cy="35367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439" name="Google Shape;439;p68"/>
          <p:cNvSpPr>
            <a:spLocks noGrp="1"/>
          </p:cNvSpPr>
          <p:nvPr>
            <p:ph type="pic" idx="4"/>
          </p:nvPr>
        </p:nvSpPr>
        <p:spPr>
          <a:xfrm>
            <a:off x="7141813" y="803224"/>
            <a:ext cx="1593300" cy="35367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">
  <p:cSld name="TITLE_AND_BODY_2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9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69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443" name="Google Shape;443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4" name="Google Shape;444;p69"/>
          <p:cNvSpPr/>
          <p:nvPr/>
        </p:nvSpPr>
        <p:spPr>
          <a:xfrm>
            <a:off x="4723200" y="0"/>
            <a:ext cx="44208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445" name="Google Shape;445;p69"/>
          <p:cNvSpPr>
            <a:spLocks noGrp="1"/>
          </p:cNvSpPr>
          <p:nvPr>
            <p:ph type="pic" idx="2"/>
          </p:nvPr>
        </p:nvSpPr>
        <p:spPr>
          <a:xfrm>
            <a:off x="5028200" y="951325"/>
            <a:ext cx="3809700" cy="32343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  <p:sp>
        <p:nvSpPr>
          <p:cNvPr id="446" name="Google Shape;446;p69"/>
          <p:cNvSpPr txBox="1">
            <a:spLocks noGrp="1"/>
          </p:cNvSpPr>
          <p:nvPr>
            <p:ph type="body" idx="3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447" name="Google Shape;447;p69"/>
          <p:cNvSpPr txBox="1">
            <a:spLocks noGrp="1"/>
          </p:cNvSpPr>
          <p:nvPr>
            <p:ph type="body" idx="4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фото с фактоидом — вариант 1">
  <p:cSld name="TITLE_AND_BODY_2_2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0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0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451" name="Google Shape;451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2" name="Google Shape;452;p70"/>
          <p:cNvSpPr/>
          <p:nvPr/>
        </p:nvSpPr>
        <p:spPr>
          <a:xfrm>
            <a:off x="4723200" y="0"/>
            <a:ext cx="44208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453" name="Google Shape;453;p70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70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70"/>
          <p:cNvSpPr>
            <a:spLocks noGrp="1"/>
          </p:cNvSpPr>
          <p:nvPr>
            <p:ph type="pic" idx="4"/>
          </p:nvPr>
        </p:nvSpPr>
        <p:spPr>
          <a:xfrm>
            <a:off x="5143350" y="899988"/>
            <a:ext cx="3580500" cy="2230800"/>
          </a:xfrm>
          <a:prstGeom prst="roundRect">
            <a:avLst>
              <a:gd name="adj" fmla="val 2419"/>
            </a:avLst>
          </a:prstGeom>
          <a:noFill/>
          <a:ln>
            <a:noFill/>
          </a:ln>
        </p:spPr>
      </p:sp>
      <p:sp>
        <p:nvSpPr>
          <p:cNvPr id="456" name="Google Shape;456;p70"/>
          <p:cNvSpPr txBox="1">
            <a:spLocks noGrp="1"/>
          </p:cNvSpPr>
          <p:nvPr>
            <p:ph type="subTitle" idx="5"/>
          </p:nvPr>
        </p:nvSpPr>
        <p:spPr>
          <a:xfrm>
            <a:off x="5143350" y="3359375"/>
            <a:ext cx="3580500" cy="14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  <p15:guide id="3" orient="horz" pos="2116">
          <p15:clr>
            <a:srgbClr val="E46962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фото с фактоидом — вариант 2">
  <p:cSld name="TITLE_AND_BODY_2_2_1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1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71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460" name="Google Shape;460;p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1" name="Google Shape;461;p71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462" name="Google Shape;462;p71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463" name="Google Shape;463;p71"/>
          <p:cNvSpPr>
            <a:spLocks noGrp="1"/>
          </p:cNvSpPr>
          <p:nvPr>
            <p:ph type="pic" idx="4"/>
          </p:nvPr>
        </p:nvSpPr>
        <p:spPr>
          <a:xfrm>
            <a:off x="4723200" y="2725200"/>
            <a:ext cx="4114800" cy="2113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464" name="Google Shape;464;p71"/>
          <p:cNvSpPr txBox="1">
            <a:spLocks noGrp="1"/>
          </p:cNvSpPr>
          <p:nvPr>
            <p:ph type="subTitle" idx="5"/>
          </p:nvPr>
        </p:nvSpPr>
        <p:spPr>
          <a:xfrm>
            <a:off x="4723200" y="1243498"/>
            <a:ext cx="4114800" cy="14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фото с фактоидом — вариант 3">
  <p:cSld name="TITLE_AND_BODY_2_2_1_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2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72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468" name="Google Shape;468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9" name="Google Shape;469;p72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470" name="Google Shape;470;p72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471" name="Google Shape;471;p72"/>
          <p:cNvSpPr>
            <a:spLocks noGrp="1"/>
          </p:cNvSpPr>
          <p:nvPr>
            <p:ph type="pic" idx="4"/>
          </p:nvPr>
        </p:nvSpPr>
        <p:spPr>
          <a:xfrm>
            <a:off x="4723200" y="2725200"/>
            <a:ext cx="4114800" cy="2113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472" name="Google Shape;472;p72"/>
          <p:cNvSpPr txBox="1">
            <a:spLocks noGrp="1"/>
          </p:cNvSpPr>
          <p:nvPr>
            <p:ph type="subTitle" idx="5"/>
          </p:nvPr>
        </p:nvSpPr>
        <p:spPr>
          <a:xfrm>
            <a:off x="4723200" y="1243498"/>
            <a:ext cx="4114800" cy="14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с огромным заголовком - вариант 1">
  <p:cSld name="TITLE_AND_BODY_2_2_1_1_1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3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85320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73"/>
          <p:cNvSpPr txBox="1">
            <a:spLocks noGrp="1"/>
          </p:cNvSpPr>
          <p:nvPr>
            <p:ph type="body" idx="1"/>
          </p:nvPr>
        </p:nvSpPr>
        <p:spPr>
          <a:xfrm>
            <a:off x="306000" y="1310425"/>
            <a:ext cx="4114800" cy="33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476" name="Google Shape;476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7" name="Google Shape;477;p73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73"/>
          <p:cNvSpPr txBox="1">
            <a:spLocks noGrp="1"/>
          </p:cNvSpPr>
          <p:nvPr>
            <p:ph type="body" idx="3"/>
          </p:nvPr>
        </p:nvSpPr>
        <p:spPr>
          <a:xfrm>
            <a:off x="805860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73"/>
          <p:cNvSpPr>
            <a:spLocks noGrp="1"/>
          </p:cNvSpPr>
          <p:nvPr>
            <p:ph type="pic" idx="4"/>
          </p:nvPr>
        </p:nvSpPr>
        <p:spPr>
          <a:xfrm>
            <a:off x="4723200" y="1310425"/>
            <a:ext cx="4114800" cy="2113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с огромным заголовком - вариант 2">
  <p:cSld name="TITLE_AND_BODY_2_2_1_1_1_1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4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85320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74"/>
          <p:cNvSpPr txBox="1">
            <a:spLocks noGrp="1"/>
          </p:cNvSpPr>
          <p:nvPr>
            <p:ph type="body" idx="1"/>
          </p:nvPr>
        </p:nvSpPr>
        <p:spPr>
          <a:xfrm>
            <a:off x="306000" y="1310425"/>
            <a:ext cx="4114800" cy="33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483" name="Google Shape;483;p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4" name="Google Shape;484;p74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74"/>
          <p:cNvSpPr txBox="1">
            <a:spLocks noGrp="1"/>
          </p:cNvSpPr>
          <p:nvPr>
            <p:ph type="body" idx="3"/>
          </p:nvPr>
        </p:nvSpPr>
        <p:spPr>
          <a:xfrm>
            <a:off x="805860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486" name="Google Shape;486;p74"/>
          <p:cNvSpPr txBox="1">
            <a:spLocks noGrp="1"/>
          </p:cNvSpPr>
          <p:nvPr>
            <p:ph type="body" idx="4"/>
          </p:nvPr>
        </p:nvSpPr>
        <p:spPr>
          <a:xfrm>
            <a:off x="4723200" y="1310425"/>
            <a:ext cx="4114800" cy="33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сайта">
  <p:cSld name="TITLE_AND_BODY_2_1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5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75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490" name="Google Shape;490;p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1" name="Google Shape;491;p75"/>
          <p:cNvSpPr/>
          <p:nvPr/>
        </p:nvSpPr>
        <p:spPr>
          <a:xfrm>
            <a:off x="4723200" y="0"/>
            <a:ext cx="44208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92" name="Google Shape;492;p75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75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p75"/>
          <p:cNvSpPr>
            <a:spLocks noGrp="1"/>
          </p:cNvSpPr>
          <p:nvPr>
            <p:ph type="pic" idx="4"/>
          </p:nvPr>
        </p:nvSpPr>
        <p:spPr>
          <a:xfrm>
            <a:off x="5143350" y="2607913"/>
            <a:ext cx="3580500" cy="2230800"/>
          </a:xfrm>
          <a:prstGeom prst="roundRect">
            <a:avLst>
              <a:gd name="adj" fmla="val 2419"/>
            </a:avLst>
          </a:prstGeom>
          <a:noFill/>
          <a:ln>
            <a:noFill/>
          </a:ln>
        </p:spPr>
      </p:sp>
      <p:sp>
        <p:nvSpPr>
          <p:cNvPr id="495" name="Google Shape;495;p75"/>
          <p:cNvSpPr>
            <a:spLocks noGrp="1"/>
          </p:cNvSpPr>
          <p:nvPr>
            <p:ph type="pic" idx="5"/>
          </p:nvPr>
        </p:nvSpPr>
        <p:spPr>
          <a:xfrm>
            <a:off x="5143350" y="304800"/>
            <a:ext cx="3580500" cy="2230800"/>
          </a:xfrm>
          <a:prstGeom prst="roundRect">
            <a:avLst>
              <a:gd name="adj" fmla="val 2419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приложения">
  <p:cSld name="TITLE_AND_BODY_2_1_1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6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76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499" name="Google Shape;499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0" name="Google Shape;500;p76"/>
          <p:cNvSpPr/>
          <p:nvPr/>
        </p:nvSpPr>
        <p:spPr>
          <a:xfrm>
            <a:off x="4723200" y="0"/>
            <a:ext cx="44208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01" name="Google Shape;501;p76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76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76"/>
          <p:cNvSpPr>
            <a:spLocks noGrp="1"/>
          </p:cNvSpPr>
          <p:nvPr>
            <p:ph type="pic" idx="4"/>
          </p:nvPr>
        </p:nvSpPr>
        <p:spPr>
          <a:xfrm>
            <a:off x="5052825" y="1277308"/>
            <a:ext cx="1165200" cy="25866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504" name="Google Shape;504;p76"/>
          <p:cNvSpPr>
            <a:spLocks noGrp="1"/>
          </p:cNvSpPr>
          <p:nvPr>
            <p:ph type="pic" idx="5"/>
          </p:nvPr>
        </p:nvSpPr>
        <p:spPr>
          <a:xfrm>
            <a:off x="6362781" y="1279592"/>
            <a:ext cx="1165200" cy="25866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505" name="Google Shape;505;p76"/>
          <p:cNvSpPr>
            <a:spLocks noGrp="1"/>
          </p:cNvSpPr>
          <p:nvPr>
            <p:ph type="pic" idx="6"/>
          </p:nvPr>
        </p:nvSpPr>
        <p:spPr>
          <a:xfrm>
            <a:off x="7672737" y="1279592"/>
            <a:ext cx="1165200" cy="25866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Без описания">
  <p:cSld name="TITLE_AND_BODY_1">
    <p:bg>
      <p:bgPr>
        <a:solidFill>
          <a:schemeClr val="dk1"/>
        </a:soli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7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85320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9" name="Google Shape;509;p77"/>
          <p:cNvSpPr>
            <a:spLocks noGrp="1"/>
          </p:cNvSpPr>
          <p:nvPr>
            <p:ph type="pic" idx="2"/>
          </p:nvPr>
        </p:nvSpPr>
        <p:spPr>
          <a:xfrm>
            <a:off x="2303550" y="1310825"/>
            <a:ext cx="4536900" cy="28266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  <p:sp>
        <p:nvSpPr>
          <p:cNvPr id="510" name="Google Shape;510;p77"/>
          <p:cNvSpPr>
            <a:spLocks noGrp="1"/>
          </p:cNvSpPr>
          <p:nvPr>
            <p:ph type="pic" idx="3"/>
          </p:nvPr>
        </p:nvSpPr>
        <p:spPr>
          <a:xfrm>
            <a:off x="-2309550" y="1310825"/>
            <a:ext cx="4536900" cy="28266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  <p:sp>
        <p:nvSpPr>
          <p:cNvPr id="511" name="Google Shape;511;p77"/>
          <p:cNvSpPr>
            <a:spLocks noGrp="1"/>
          </p:cNvSpPr>
          <p:nvPr>
            <p:ph type="pic" idx="4"/>
          </p:nvPr>
        </p:nvSpPr>
        <p:spPr>
          <a:xfrm>
            <a:off x="6916650" y="1310825"/>
            <a:ext cx="4536900" cy="28266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9"/>
          <p:cNvSpPr txBox="1">
            <a:spLocks noGrp="1"/>
          </p:cNvSpPr>
          <p:nvPr>
            <p:ph type="title"/>
          </p:nvPr>
        </p:nvSpPr>
        <p:spPr>
          <a:xfrm>
            <a:off x="3065786" y="705596"/>
            <a:ext cx="30126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4100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79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82296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79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8" name="Google Shape;518;p79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9" name="Google Shape;519;p79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с заголовком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6" name="Google Shape;526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550701"/>
            <a:ext cx="160416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81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4115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8" name="Google Shape;528;p81"/>
          <p:cNvSpPr txBox="1">
            <a:spLocks noGrp="1"/>
          </p:cNvSpPr>
          <p:nvPr>
            <p:ph type="subTitle" idx="1"/>
          </p:nvPr>
        </p:nvSpPr>
        <p:spPr>
          <a:xfrm>
            <a:off x="472320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81"/>
          <p:cNvSpPr txBox="1">
            <a:spLocks noGrp="1"/>
          </p:cNvSpPr>
          <p:nvPr>
            <p:ph type="subTitle" idx="2"/>
          </p:nvPr>
        </p:nvSpPr>
        <p:spPr>
          <a:xfrm>
            <a:off x="679770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282">
          <p15:clr>
            <a:srgbClr val="E46962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экранами приложения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2" name="Google Shape;532;p82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3" name="Google Shape;533;p82"/>
          <p:cNvSpPr txBox="1">
            <a:spLocks noGrp="1"/>
          </p:cNvSpPr>
          <p:nvPr>
            <p:ph type="title" idx="2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4" name="Google Shape;534;p82"/>
          <p:cNvSpPr>
            <a:spLocks noGrp="1"/>
          </p:cNvSpPr>
          <p:nvPr>
            <p:ph type="pic" idx="3"/>
          </p:nvPr>
        </p:nvSpPr>
        <p:spPr>
          <a:xfrm>
            <a:off x="4903200" y="763200"/>
            <a:ext cx="1670400" cy="37080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535" name="Google Shape;535;p82"/>
          <p:cNvSpPr>
            <a:spLocks noGrp="1"/>
          </p:cNvSpPr>
          <p:nvPr>
            <p:ph type="pic" idx="4"/>
          </p:nvPr>
        </p:nvSpPr>
        <p:spPr>
          <a:xfrm>
            <a:off x="6976800" y="2754000"/>
            <a:ext cx="1670400" cy="2390400"/>
          </a:xfrm>
          <a:prstGeom prst="round2SameRect">
            <a:avLst>
              <a:gd name="adj1" fmla="val 8919"/>
              <a:gd name="adj2" fmla="val 0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536" name="Google Shape;536;p82"/>
          <p:cNvSpPr>
            <a:spLocks noGrp="1"/>
          </p:cNvSpPr>
          <p:nvPr>
            <p:ph type="pic" idx="5"/>
          </p:nvPr>
        </p:nvSpPr>
        <p:spPr>
          <a:xfrm>
            <a:off x="6976800" y="0"/>
            <a:ext cx="1670400" cy="2379600"/>
          </a:xfrm>
          <a:prstGeom prst="round2SameRect">
            <a:avLst>
              <a:gd name="adj1" fmla="val 0"/>
              <a:gd name="adj2" fmla="val 10140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экранами сайта">
  <p:cSld name="TITLE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83"/>
          <p:cNvSpPr>
            <a:spLocks noGrp="1"/>
          </p:cNvSpPr>
          <p:nvPr>
            <p:ph type="pic" idx="2"/>
          </p:nvPr>
        </p:nvSpPr>
        <p:spPr>
          <a:xfrm>
            <a:off x="5483700" y="3791450"/>
            <a:ext cx="3509400" cy="2337300"/>
          </a:xfrm>
          <a:prstGeom prst="roundRect">
            <a:avLst>
              <a:gd name="adj" fmla="val 432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539" name="Google Shape;539;p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0" name="Google Shape;540;p83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1" name="Google Shape;541;p83"/>
          <p:cNvSpPr txBox="1">
            <a:spLocks noGrp="1"/>
          </p:cNvSpPr>
          <p:nvPr>
            <p:ph type="title" idx="3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2" name="Google Shape;542;p83"/>
          <p:cNvSpPr>
            <a:spLocks noGrp="1"/>
          </p:cNvSpPr>
          <p:nvPr>
            <p:ph type="pic" idx="4"/>
          </p:nvPr>
        </p:nvSpPr>
        <p:spPr>
          <a:xfrm>
            <a:off x="4723200" y="1599300"/>
            <a:ext cx="3509400" cy="2337300"/>
          </a:xfrm>
          <a:prstGeom prst="roundRect">
            <a:avLst>
              <a:gd name="adj" fmla="val 432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543" name="Google Shape;543;p83"/>
          <p:cNvSpPr>
            <a:spLocks noGrp="1"/>
          </p:cNvSpPr>
          <p:nvPr>
            <p:ph type="pic" idx="5"/>
          </p:nvPr>
        </p:nvSpPr>
        <p:spPr>
          <a:xfrm>
            <a:off x="6538700" y="-254500"/>
            <a:ext cx="3509400" cy="2337300"/>
          </a:xfrm>
          <a:prstGeom prst="roundRect">
            <a:avLst>
              <a:gd name="adj" fmla="val 432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простая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8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6" name="Google Shape;546;p84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7" name="Google Shape;547;p84"/>
          <p:cNvSpPr txBox="1">
            <a:spLocks noGrp="1"/>
          </p:cNvSpPr>
          <p:nvPr>
            <p:ph type="title" idx="2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фотографией на 1/2 слайда">
  <p:cSld name="TITLE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0" name="Google Shape;550;p85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1" name="Google Shape;551;p85"/>
          <p:cNvSpPr txBox="1">
            <a:spLocks noGrp="1"/>
          </p:cNvSpPr>
          <p:nvPr>
            <p:ph type="title" idx="2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2" name="Google Shape;552;p85"/>
          <p:cNvSpPr>
            <a:spLocks noGrp="1"/>
          </p:cNvSpPr>
          <p:nvPr>
            <p:ph type="pic" idx="3"/>
          </p:nvPr>
        </p:nvSpPr>
        <p:spPr>
          <a:xfrm>
            <a:off x="4723200" y="3700"/>
            <a:ext cx="44208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фотографией на 1/3 слайда">
  <p:cSld name="TITLE_2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8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5" name="Google Shape;555;p86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5488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6" name="Google Shape;556;p86"/>
          <p:cNvSpPr txBox="1">
            <a:spLocks noGrp="1"/>
          </p:cNvSpPr>
          <p:nvPr>
            <p:ph type="title" idx="2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7" name="Google Shape;557;p86"/>
          <p:cNvSpPr>
            <a:spLocks noGrp="1"/>
          </p:cNvSpPr>
          <p:nvPr>
            <p:ph type="pic" idx="3"/>
          </p:nvPr>
        </p:nvSpPr>
        <p:spPr>
          <a:xfrm>
            <a:off x="6096000" y="3700"/>
            <a:ext cx="3048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фоном - вариант 1">
  <p:cSld name="TITLE_2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0" name="Google Shape;560;p87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pic>
        <p:nvPicPr>
          <p:cNvPr id="561" name="Google Shape;561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550701"/>
            <a:ext cx="160416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87"/>
          <p:cNvSpPr txBox="1">
            <a:spLocks noGrp="1"/>
          </p:cNvSpPr>
          <p:nvPr>
            <p:ph type="subTitle" idx="1"/>
          </p:nvPr>
        </p:nvSpPr>
        <p:spPr>
          <a:xfrm>
            <a:off x="4723200" y="3060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фоном - вариант 2">
  <p:cSld name="TITLE_2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5" name="Google Shape;565;p88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66" name="Google Shape;566;p88"/>
          <p:cNvSpPr txBox="1">
            <a:spLocks noGrp="1"/>
          </p:cNvSpPr>
          <p:nvPr>
            <p:ph type="subTitle" idx="1"/>
          </p:nvPr>
        </p:nvSpPr>
        <p:spPr>
          <a:xfrm>
            <a:off x="304800" y="36033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графикой - вариант 1">
  <p:cSld name="TITLE_2_1_1_1">
    <p:bg>
      <p:bgPr>
        <a:solidFill>
          <a:schemeClr val="accent1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9" name="Google Shape;569;p89"/>
          <p:cNvSpPr>
            <a:spLocks noGrp="1"/>
          </p:cNvSpPr>
          <p:nvPr>
            <p:ph type="pic" idx="2"/>
          </p:nvPr>
        </p:nvSpPr>
        <p:spPr>
          <a:xfrm>
            <a:off x="5169600" y="1169950"/>
            <a:ext cx="3668400" cy="3668400"/>
          </a:xfrm>
          <a:prstGeom prst="rect">
            <a:avLst/>
          </a:prstGeom>
          <a:noFill/>
          <a:ln>
            <a:noFill/>
          </a:ln>
        </p:spPr>
      </p:sp>
      <p:sp>
        <p:nvSpPr>
          <p:cNvPr id="570" name="Google Shape;570;p89"/>
          <p:cNvSpPr txBox="1">
            <a:spLocks noGrp="1"/>
          </p:cNvSpPr>
          <p:nvPr>
            <p:ph type="title"/>
          </p:nvPr>
        </p:nvSpPr>
        <p:spPr>
          <a:xfrm>
            <a:off x="306000" y="4105152"/>
            <a:ext cx="41148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1" name="Google Shape;571;p89"/>
          <p:cNvSpPr txBox="1">
            <a:spLocks noGrp="1"/>
          </p:cNvSpPr>
          <p:nvPr>
            <p:ph type="title" idx="3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бивка с графикой - вариант 2">
  <p:cSld name="TITLE_2_1_1_1_1">
    <p:bg>
      <p:bgPr>
        <a:solidFill>
          <a:schemeClr val="accent1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4" name="Google Shape;574;p90"/>
          <p:cNvSpPr>
            <a:spLocks noGrp="1"/>
          </p:cNvSpPr>
          <p:nvPr>
            <p:ph type="pic" idx="2"/>
          </p:nvPr>
        </p:nvSpPr>
        <p:spPr>
          <a:xfrm>
            <a:off x="4723200" y="0"/>
            <a:ext cx="4420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75" name="Google Shape;575;p90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8533200" cy="17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6" name="Google Shape;576;p90"/>
          <p:cNvSpPr txBox="1">
            <a:spLocks noGrp="1"/>
          </p:cNvSpPr>
          <p:nvPr>
            <p:ph type="subTitle" idx="1"/>
          </p:nvPr>
        </p:nvSpPr>
        <p:spPr>
          <a:xfrm>
            <a:off x="304800" y="36033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с заголовком и подзаголовком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9" name="Google Shape;579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550701"/>
            <a:ext cx="160416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91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1" name="Google Shape;581;p91"/>
          <p:cNvSpPr txBox="1">
            <a:spLocks noGrp="1"/>
          </p:cNvSpPr>
          <p:nvPr>
            <p:ph type="subTitle" idx="1"/>
          </p:nvPr>
        </p:nvSpPr>
        <p:spPr>
          <a:xfrm>
            <a:off x="4723200" y="3060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2" name="Google Shape;582;p91"/>
          <p:cNvSpPr txBox="1">
            <a:spLocks noGrp="1"/>
          </p:cNvSpPr>
          <p:nvPr>
            <p:ph type="subTitle" idx="2"/>
          </p:nvPr>
        </p:nvSpPr>
        <p:spPr>
          <a:xfrm>
            <a:off x="472320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91"/>
          <p:cNvSpPr txBox="1">
            <a:spLocks noGrp="1"/>
          </p:cNvSpPr>
          <p:nvPr>
            <p:ph type="subTitle" idx="3"/>
          </p:nvPr>
        </p:nvSpPr>
        <p:spPr>
          <a:xfrm>
            <a:off x="679770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282">
          <p15:clr>
            <a:srgbClr val="E46962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инальный слайд с контактами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6" name="Google Shape;586;p92"/>
          <p:cNvPicPr preferRelativeResize="0"/>
          <p:nvPr/>
        </p:nvPicPr>
        <p:blipFill rotWithShape="1">
          <a:blip r:embed="rId3">
            <a:alphaModFix/>
          </a:blip>
          <a:srcRect l="149" r="149"/>
          <a:stretch/>
        </p:blipFill>
        <p:spPr>
          <a:xfrm>
            <a:off x="304800" y="4550701"/>
            <a:ext cx="160416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92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114800" cy="24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8" name="Google Shape;588;p92"/>
          <p:cNvSpPr txBox="1">
            <a:spLocks noGrp="1"/>
          </p:cNvSpPr>
          <p:nvPr>
            <p:ph type="subTitle" idx="1"/>
          </p:nvPr>
        </p:nvSpPr>
        <p:spPr>
          <a:xfrm>
            <a:off x="4723200" y="3060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9" name="Google Shape;589;p92"/>
          <p:cNvSpPr>
            <a:spLocks noGrp="1"/>
          </p:cNvSpPr>
          <p:nvPr>
            <p:ph type="pic" idx="2"/>
          </p:nvPr>
        </p:nvSpPr>
        <p:spPr>
          <a:xfrm>
            <a:off x="4724400" y="2725200"/>
            <a:ext cx="720000" cy="72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90" name="Google Shape;590;p92"/>
          <p:cNvSpPr txBox="1">
            <a:spLocks noGrp="1"/>
          </p:cNvSpPr>
          <p:nvPr>
            <p:ph type="subTitle" idx="3"/>
          </p:nvPr>
        </p:nvSpPr>
        <p:spPr>
          <a:xfrm>
            <a:off x="5580000" y="2725200"/>
            <a:ext cx="3062100" cy="9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 Medium"/>
              <a:buNone/>
              <a:defRPr sz="10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1" name="Google Shape;591;p92"/>
          <p:cNvSpPr>
            <a:spLocks noGrp="1"/>
          </p:cNvSpPr>
          <p:nvPr>
            <p:ph type="pic" idx="4"/>
          </p:nvPr>
        </p:nvSpPr>
        <p:spPr>
          <a:xfrm>
            <a:off x="4724400" y="3912150"/>
            <a:ext cx="720000" cy="72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92" name="Google Shape;592;p92"/>
          <p:cNvSpPr txBox="1">
            <a:spLocks noGrp="1"/>
          </p:cNvSpPr>
          <p:nvPr>
            <p:ph type="subTitle" idx="5"/>
          </p:nvPr>
        </p:nvSpPr>
        <p:spPr>
          <a:xfrm>
            <a:off x="5580000" y="3912150"/>
            <a:ext cx="3062100" cy="9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 Medium"/>
              <a:buNone/>
              <a:defRPr sz="10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одержание - 2 колонки">
  <p:cSld name="CUSTOM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93"/>
          <p:cNvSpPr/>
          <p:nvPr/>
        </p:nvSpPr>
        <p:spPr>
          <a:xfrm>
            <a:off x="306000" y="306000"/>
            <a:ext cx="41160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40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Содержание</a:t>
            </a:r>
            <a:r>
              <a:rPr lang="en" sz="2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 </a:t>
            </a:r>
            <a:endParaRPr sz="250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595" name="Google Shape;595;p93"/>
          <p:cNvSpPr txBox="1">
            <a:spLocks noGrp="1"/>
          </p:cNvSpPr>
          <p:nvPr>
            <p:ph type="body" idx="1"/>
          </p:nvPr>
        </p:nvSpPr>
        <p:spPr>
          <a:xfrm>
            <a:off x="306000" y="2174475"/>
            <a:ext cx="4116000" cy="2664000"/>
          </a:xfrm>
          <a:prstGeom prst="rect">
            <a:avLst/>
          </a:prstGeom>
        </p:spPr>
        <p:txBody>
          <a:bodyPr spcFirstLastPara="1" wrap="square" lIns="180000" tIns="0" rIns="0" bIns="0" anchor="t" anchorCtr="0">
            <a:noAutofit/>
          </a:bodyPr>
          <a:lstStyle>
            <a:lvl1pPr marL="457200" lvl="0" indent="-2984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anrope Medium"/>
              <a:buAutoNum type="arabicPlain"/>
              <a:defRPr sz="12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rabi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rabi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>
            <a:endParaRPr/>
          </a:p>
        </p:txBody>
      </p:sp>
      <p:sp>
        <p:nvSpPr>
          <p:cNvPr id="596" name="Google Shape;596;p93"/>
          <p:cNvSpPr txBox="1">
            <a:spLocks noGrp="1"/>
          </p:cNvSpPr>
          <p:nvPr>
            <p:ph type="subTitle" idx="2"/>
          </p:nvPr>
        </p:nvSpPr>
        <p:spPr>
          <a:xfrm>
            <a:off x="306000" y="1654850"/>
            <a:ext cx="4116000" cy="447600"/>
          </a:xfrm>
          <a:prstGeom prst="rect">
            <a:avLst/>
          </a:prstGeom>
        </p:spPr>
        <p:txBody>
          <a:bodyPr spcFirstLastPara="1" wrap="square" lIns="7200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AutoNum type="arabicPlain"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AutoNum type="alphaLcPeriod"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9pPr>
          </a:lstStyle>
          <a:p>
            <a:endParaRPr/>
          </a:p>
        </p:txBody>
      </p:sp>
      <p:sp>
        <p:nvSpPr>
          <p:cNvPr id="597" name="Google Shape;597;p93"/>
          <p:cNvSpPr txBox="1">
            <a:spLocks noGrp="1"/>
          </p:cNvSpPr>
          <p:nvPr>
            <p:ph type="body" idx="3"/>
          </p:nvPr>
        </p:nvSpPr>
        <p:spPr>
          <a:xfrm>
            <a:off x="4723200" y="2174475"/>
            <a:ext cx="4116000" cy="2664000"/>
          </a:xfrm>
          <a:prstGeom prst="rect">
            <a:avLst/>
          </a:prstGeom>
        </p:spPr>
        <p:txBody>
          <a:bodyPr spcFirstLastPara="1" wrap="square" lIns="18000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anrope Medium"/>
              <a:buAutoNum type="arabicPlain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rabi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rabi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Font typeface="Manrope Medium"/>
              <a:buAutoNum type="alpha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Font typeface="Manrope Medium"/>
              <a:buAutoNum type="romanLcPeriod"/>
              <a:defRPr sz="1100"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>
            <a:endParaRPr/>
          </a:p>
        </p:txBody>
      </p:sp>
      <p:sp>
        <p:nvSpPr>
          <p:cNvPr id="598" name="Google Shape;598;p93"/>
          <p:cNvSpPr txBox="1">
            <a:spLocks noGrp="1"/>
          </p:cNvSpPr>
          <p:nvPr>
            <p:ph type="subTitle" idx="4"/>
          </p:nvPr>
        </p:nvSpPr>
        <p:spPr>
          <a:xfrm>
            <a:off x="4723200" y="1654850"/>
            <a:ext cx="4116000" cy="447600"/>
          </a:xfrm>
          <a:prstGeom prst="rect">
            <a:avLst/>
          </a:prstGeom>
        </p:spPr>
        <p:txBody>
          <a:bodyPr spcFirstLastPara="1" wrap="square" lIns="7200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AutoNum type="arabicPlain"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AutoNum type="alphaLcPeriod"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одержание - 1 колонка">
  <p:cSld name="CUSTOM_1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4"/>
          <p:cNvSpPr/>
          <p:nvPr/>
        </p:nvSpPr>
        <p:spPr>
          <a:xfrm>
            <a:off x="306000" y="306000"/>
            <a:ext cx="41160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40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Содержание</a:t>
            </a:r>
            <a:r>
              <a:rPr lang="en" sz="2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 </a:t>
            </a:r>
            <a:endParaRPr sz="250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601" name="Google Shape;601;p94"/>
          <p:cNvSpPr txBox="1">
            <a:spLocks noGrp="1"/>
          </p:cNvSpPr>
          <p:nvPr>
            <p:ph type="subTitle" idx="1"/>
          </p:nvPr>
        </p:nvSpPr>
        <p:spPr>
          <a:xfrm>
            <a:off x="306000" y="1654850"/>
            <a:ext cx="4116000" cy="318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anrope Medium"/>
              <a:buAutoNum type="arabicPlain"/>
              <a:defRPr sz="1300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SzPts val="2000"/>
              <a:buAutoNum type="alphaLcPeriod"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9pPr>
          </a:lstStyle>
          <a:p>
            <a:endParaRPr/>
          </a:p>
        </p:txBody>
      </p:sp>
      <p:sp>
        <p:nvSpPr>
          <p:cNvPr id="602" name="Google Shape;602;p94"/>
          <p:cNvSpPr>
            <a:spLocks noGrp="1"/>
          </p:cNvSpPr>
          <p:nvPr>
            <p:ph type="pic" idx="2"/>
          </p:nvPr>
        </p:nvSpPr>
        <p:spPr>
          <a:xfrm>
            <a:off x="4723200" y="0"/>
            <a:ext cx="44208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 компании с топ-листом / Светлая тема">
  <p:cSld name="CUSTOM_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95"/>
          <p:cNvSpPr/>
          <p:nvPr/>
        </p:nvSpPr>
        <p:spPr>
          <a:xfrm>
            <a:off x="6628075" y="-7825"/>
            <a:ext cx="25317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05" name="Google Shape;605;p95"/>
          <p:cNvSpPr/>
          <p:nvPr/>
        </p:nvSpPr>
        <p:spPr>
          <a:xfrm>
            <a:off x="304800" y="223200"/>
            <a:ext cx="41148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rgbClr val="2F3244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 компании</a:t>
            </a:r>
            <a:endParaRPr sz="2500">
              <a:solidFill>
                <a:srgbClr val="2F3244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606" name="Google Shape;606;p95"/>
          <p:cNvSpPr txBox="1"/>
          <p:nvPr/>
        </p:nvSpPr>
        <p:spPr>
          <a:xfrm>
            <a:off x="6886350" y="1949299"/>
            <a:ext cx="2015100" cy="28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Головной офис</a:t>
            </a:r>
            <a:b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Санкт-Петербурге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Наши офисы:</a:t>
            </a:r>
            <a:endParaRPr sz="120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07" name="Google Shape;607;p95"/>
          <p:cNvSpPr txBox="1"/>
          <p:nvPr/>
        </p:nvSpPr>
        <p:spPr>
          <a:xfrm>
            <a:off x="6886350" y="304800"/>
            <a:ext cx="21600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Победитель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Microsoft Partner Awards </a:t>
            </a:r>
            <a:endParaRPr sz="900">
              <a:solidFill>
                <a:schemeClr val="accen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2019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СМИ и коммуникации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2018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Искусственный интеллект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2017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Бизнес-аналитика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608" name="Google Shape;608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17970" y="1519525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95"/>
          <p:cNvSpPr txBox="1"/>
          <p:nvPr/>
        </p:nvSpPr>
        <p:spPr>
          <a:xfrm>
            <a:off x="306000" y="1954666"/>
            <a:ext cx="14400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года разрабатываем ИТ-проекты</a:t>
            </a:r>
            <a:endParaRPr sz="10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10" name="Google Shape;610;p95"/>
          <p:cNvSpPr txBox="1"/>
          <p:nvPr/>
        </p:nvSpPr>
        <p:spPr>
          <a:xfrm>
            <a:off x="306000" y="1466274"/>
            <a:ext cx="1525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22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11" name="Google Shape;611;p95"/>
          <p:cNvSpPr txBox="1"/>
          <p:nvPr/>
        </p:nvSpPr>
        <p:spPr>
          <a:xfrm>
            <a:off x="1832044" y="1954655"/>
            <a:ext cx="1440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отраслей используют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наши решения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12" name="Google Shape;612;p95"/>
          <p:cNvSpPr txBox="1"/>
          <p:nvPr/>
        </p:nvSpPr>
        <p:spPr>
          <a:xfrm>
            <a:off x="1832050" y="1466274"/>
            <a:ext cx="16005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17+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13" name="Google Shape;613;p95"/>
          <p:cNvSpPr txBox="1"/>
          <p:nvPr/>
        </p:nvSpPr>
        <p:spPr>
          <a:xfrm>
            <a:off x="3438926" y="1954655"/>
            <a:ext cx="1440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сотрудников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 всему миру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14" name="Google Shape;614;p95"/>
          <p:cNvSpPr txBox="1"/>
          <p:nvPr/>
        </p:nvSpPr>
        <p:spPr>
          <a:xfrm>
            <a:off x="3438943" y="1466274"/>
            <a:ext cx="1525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850+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15" name="Google Shape;615;p95"/>
          <p:cNvSpPr txBox="1"/>
          <p:nvPr/>
        </p:nvSpPr>
        <p:spPr>
          <a:xfrm>
            <a:off x="5129038" y="1954670"/>
            <a:ext cx="1440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центров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разработки 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16" name="Google Shape;616;p95"/>
          <p:cNvSpPr txBox="1"/>
          <p:nvPr/>
        </p:nvSpPr>
        <p:spPr>
          <a:xfrm>
            <a:off x="5129038" y="1466274"/>
            <a:ext cx="919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12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17" name="Google Shape;617;p95"/>
          <p:cNvSpPr txBox="1"/>
          <p:nvPr/>
        </p:nvSpPr>
        <p:spPr>
          <a:xfrm>
            <a:off x="306000" y="3717586"/>
            <a:ext cx="1440000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продукты Wave.Integrate, ValueAI в Едином Реестре ПО 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18" name="Google Shape;618;p95"/>
          <p:cNvSpPr txBox="1"/>
          <p:nvPr/>
        </p:nvSpPr>
        <p:spPr>
          <a:xfrm>
            <a:off x="305997" y="3229487"/>
            <a:ext cx="7773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РУ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19" name="Google Shape;619;p95"/>
          <p:cNvSpPr txBox="1"/>
          <p:nvPr/>
        </p:nvSpPr>
        <p:spPr>
          <a:xfrm>
            <a:off x="1832062" y="3717590"/>
            <a:ext cx="14400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регламент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 защите персональных данных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20" name="Google Shape;620;p95"/>
          <p:cNvSpPr txBox="1"/>
          <p:nvPr/>
        </p:nvSpPr>
        <p:spPr>
          <a:xfrm>
            <a:off x="1832057" y="3229487"/>
            <a:ext cx="9984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ISO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21" name="Google Shape;621;p95"/>
          <p:cNvSpPr/>
          <p:nvPr/>
        </p:nvSpPr>
        <p:spPr>
          <a:xfrm>
            <a:off x="3438950" y="2772510"/>
            <a:ext cx="2839200" cy="2010300"/>
          </a:xfrm>
          <a:prstGeom prst="roundRect">
            <a:avLst>
              <a:gd name="adj" fmla="val 729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622" name="Google Shape;622;p95"/>
          <p:cNvSpPr txBox="1"/>
          <p:nvPr/>
        </p:nvSpPr>
        <p:spPr>
          <a:xfrm>
            <a:off x="3661550" y="4162170"/>
            <a:ext cx="2346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среди разработчиков в нескольких категориях по версии рейтинговых платформ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623" name="Google Shape;62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1550" y="3360360"/>
            <a:ext cx="674325" cy="22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391" y="3370331"/>
            <a:ext cx="1002836" cy="224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9759" y="3767251"/>
            <a:ext cx="1064817" cy="15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1550" y="3761009"/>
            <a:ext cx="529278" cy="149793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95"/>
          <p:cNvSpPr txBox="1"/>
          <p:nvPr/>
        </p:nvSpPr>
        <p:spPr>
          <a:xfrm>
            <a:off x="3661550" y="2979560"/>
            <a:ext cx="23940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топ-листе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 компании / Светлая тема">
  <p:cSld name="CUSTOM_2_1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96"/>
          <p:cNvSpPr/>
          <p:nvPr/>
        </p:nvSpPr>
        <p:spPr>
          <a:xfrm>
            <a:off x="6628075" y="-7825"/>
            <a:ext cx="25317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30" name="Google Shape;630;p96"/>
          <p:cNvSpPr/>
          <p:nvPr/>
        </p:nvSpPr>
        <p:spPr>
          <a:xfrm>
            <a:off x="304800" y="223200"/>
            <a:ext cx="41148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rgbClr val="2F3244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 компании</a:t>
            </a:r>
            <a:endParaRPr sz="2500">
              <a:solidFill>
                <a:srgbClr val="2F3244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631" name="Google Shape;631;p96"/>
          <p:cNvSpPr txBox="1"/>
          <p:nvPr/>
        </p:nvSpPr>
        <p:spPr>
          <a:xfrm>
            <a:off x="6886350" y="1949299"/>
            <a:ext cx="2015100" cy="28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Головной офис</a:t>
            </a:r>
            <a:b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Санкт-Петербурге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Наши офисы:</a:t>
            </a:r>
            <a:endParaRPr sz="120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632" name="Google Shape;632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17970" y="1519525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96"/>
          <p:cNvSpPr txBox="1"/>
          <p:nvPr/>
        </p:nvSpPr>
        <p:spPr>
          <a:xfrm>
            <a:off x="6886350" y="304800"/>
            <a:ext cx="21600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Победитель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Microsoft Partner Awards </a:t>
            </a:r>
            <a:endParaRPr sz="900">
              <a:solidFill>
                <a:schemeClr val="accen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2019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СМИ и коммуникации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2018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Искусственный интеллект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2017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Бизнес-аналитика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34" name="Google Shape;634;p96"/>
          <p:cNvSpPr txBox="1"/>
          <p:nvPr/>
        </p:nvSpPr>
        <p:spPr>
          <a:xfrm>
            <a:off x="304800" y="1947542"/>
            <a:ext cx="2311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года разрабатываем ИТ-проекты</a:t>
            </a:r>
            <a:endParaRPr sz="10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35" name="Google Shape;635;p96"/>
          <p:cNvSpPr txBox="1"/>
          <p:nvPr/>
        </p:nvSpPr>
        <p:spPr>
          <a:xfrm>
            <a:off x="304800" y="1459150"/>
            <a:ext cx="1525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22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36" name="Google Shape;636;p96"/>
          <p:cNvSpPr txBox="1"/>
          <p:nvPr/>
        </p:nvSpPr>
        <p:spPr>
          <a:xfrm>
            <a:off x="2195941" y="1947531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отраслей используют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наши решения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37" name="Google Shape;637;p96"/>
          <p:cNvSpPr txBox="1"/>
          <p:nvPr/>
        </p:nvSpPr>
        <p:spPr>
          <a:xfrm>
            <a:off x="2195948" y="1459150"/>
            <a:ext cx="16005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17+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38" name="Google Shape;638;p96"/>
          <p:cNvSpPr txBox="1"/>
          <p:nvPr/>
        </p:nvSpPr>
        <p:spPr>
          <a:xfrm>
            <a:off x="4391882" y="1947531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сотрудников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 всему миру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39" name="Google Shape;639;p96"/>
          <p:cNvSpPr txBox="1"/>
          <p:nvPr/>
        </p:nvSpPr>
        <p:spPr>
          <a:xfrm>
            <a:off x="4391900" y="1459150"/>
            <a:ext cx="1525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800+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40" name="Google Shape;640;p96"/>
          <p:cNvSpPr txBox="1"/>
          <p:nvPr/>
        </p:nvSpPr>
        <p:spPr>
          <a:xfrm>
            <a:off x="304800" y="3743446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центров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разработки 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41" name="Google Shape;641;p96"/>
          <p:cNvSpPr txBox="1"/>
          <p:nvPr/>
        </p:nvSpPr>
        <p:spPr>
          <a:xfrm>
            <a:off x="304800" y="3255058"/>
            <a:ext cx="21600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12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42" name="Google Shape;642;p96"/>
          <p:cNvSpPr txBox="1"/>
          <p:nvPr/>
        </p:nvSpPr>
        <p:spPr>
          <a:xfrm>
            <a:off x="2195950" y="3743458"/>
            <a:ext cx="2311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продукты SyncIT, ValueAI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Едином Реестре ПО 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43" name="Google Shape;643;p96"/>
          <p:cNvSpPr txBox="1"/>
          <p:nvPr/>
        </p:nvSpPr>
        <p:spPr>
          <a:xfrm>
            <a:off x="2195949" y="3255058"/>
            <a:ext cx="21600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РУ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44" name="Google Shape;644;p96"/>
          <p:cNvSpPr txBox="1"/>
          <p:nvPr/>
        </p:nvSpPr>
        <p:spPr>
          <a:xfrm>
            <a:off x="4391898" y="3743446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Сертификация ISO/IEC 27001:2013 и ISO 9001:15</a:t>
            </a: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645" name="Google Shape;645;p96"/>
          <p:cNvSpPr txBox="1"/>
          <p:nvPr/>
        </p:nvSpPr>
        <p:spPr>
          <a:xfrm>
            <a:off x="4391898" y="3255058"/>
            <a:ext cx="21600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chemeClr val="accen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ISO</a:t>
            </a:r>
            <a:endParaRPr sz="3000" i="0" u="none" strike="noStrike" cap="none">
              <a:solidFill>
                <a:schemeClr val="accen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 компании - общий / Светлая тема ">
  <p:cSld name="CUSTOM_2_1_1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97"/>
          <p:cNvSpPr/>
          <p:nvPr/>
        </p:nvSpPr>
        <p:spPr>
          <a:xfrm>
            <a:off x="6628075" y="-7825"/>
            <a:ext cx="25317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48" name="Google Shape;648;p97"/>
          <p:cNvSpPr/>
          <p:nvPr/>
        </p:nvSpPr>
        <p:spPr>
          <a:xfrm>
            <a:off x="304800" y="223200"/>
            <a:ext cx="41148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rgbClr val="2F3244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 компании</a:t>
            </a:r>
            <a:endParaRPr sz="2500">
              <a:solidFill>
                <a:srgbClr val="2F3244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649" name="Google Shape;649;p97"/>
          <p:cNvSpPr txBox="1"/>
          <p:nvPr/>
        </p:nvSpPr>
        <p:spPr>
          <a:xfrm>
            <a:off x="6886350" y="1949299"/>
            <a:ext cx="2015100" cy="28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Головной офис</a:t>
            </a:r>
            <a:b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Санкт-Петербурге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Наши офисы:</a:t>
            </a:r>
            <a:endParaRPr sz="120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650" name="Google Shape;650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17970" y="1519525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97"/>
          <p:cNvSpPr txBox="1"/>
          <p:nvPr/>
        </p:nvSpPr>
        <p:spPr>
          <a:xfrm>
            <a:off x="6886350" y="304800"/>
            <a:ext cx="21600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Победитель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Microsoft Partner Awards </a:t>
            </a:r>
            <a:endParaRPr sz="900">
              <a:solidFill>
                <a:schemeClr val="accen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2019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СМИ и коммуникации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2018</a:t>
            </a:r>
            <a:r>
              <a:rPr lang="en" sz="900">
                <a:solidFill>
                  <a:srgbClr val="6EDA6E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Искусственный интеллект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2017</a:t>
            </a:r>
            <a:r>
              <a:rPr lang="en" sz="9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en" sz="9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— Бизнес-аналитика</a:t>
            </a:r>
            <a:endParaRPr sz="9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фисы в России / Светлая тема">
  <p:cSld name="CUSTOM_3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98"/>
          <p:cNvPicPr preferRelativeResize="0"/>
          <p:nvPr/>
        </p:nvPicPr>
        <p:blipFill rotWithShape="1">
          <a:blip r:embed="rId2">
            <a:alphaModFix/>
          </a:blip>
          <a:srcRect t="6178" b="6178"/>
          <a:stretch/>
        </p:blipFill>
        <p:spPr>
          <a:xfrm>
            <a:off x="3971039" y="304800"/>
            <a:ext cx="5172972" cy="4533903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98"/>
          <p:cNvSpPr/>
          <p:nvPr/>
        </p:nvSpPr>
        <p:spPr>
          <a:xfrm>
            <a:off x="304800" y="223200"/>
            <a:ext cx="4114800" cy="46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Офисы в России</a:t>
            </a:r>
            <a:endParaRPr sz="250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500">
                <a:solidFill>
                  <a:schemeClr val="accent2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Санкт-Петербург — головной офис</a:t>
            </a:r>
            <a:endParaRPr sz="1500">
              <a:solidFill>
                <a:schemeClr val="accent2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2500">
              <a:solidFill>
                <a:schemeClr val="dk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фисы в России / Темная тема">
  <p:cSld name="CUSTOM_3_1">
    <p:bg>
      <p:bgPr>
        <a:solidFill>
          <a:schemeClr val="dk1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99"/>
          <p:cNvSpPr/>
          <p:nvPr/>
        </p:nvSpPr>
        <p:spPr>
          <a:xfrm>
            <a:off x="304800" y="223200"/>
            <a:ext cx="4114800" cy="46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Офисы в России</a:t>
            </a:r>
            <a:endParaRPr sz="25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5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Санкт-Петербург — головной офис</a:t>
            </a:r>
            <a:endParaRPr sz="150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5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25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pic>
        <p:nvPicPr>
          <p:cNvPr id="657" name="Google Shape;657;p99"/>
          <p:cNvPicPr preferRelativeResize="0"/>
          <p:nvPr/>
        </p:nvPicPr>
        <p:blipFill rotWithShape="1">
          <a:blip r:embed="rId2">
            <a:alphaModFix/>
          </a:blip>
          <a:srcRect t="6178" b="6178"/>
          <a:stretch/>
        </p:blipFill>
        <p:spPr>
          <a:xfrm>
            <a:off x="3971035" y="304800"/>
            <a:ext cx="5172972" cy="4533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3 слайда" type="tx">
  <p:cSld name="TITLE_AND_BODY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00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24636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100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24636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661" name="Google Shape;661;p10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2" name="Google Shape;662;p100"/>
          <p:cNvSpPr/>
          <p:nvPr/>
        </p:nvSpPr>
        <p:spPr>
          <a:xfrm>
            <a:off x="3074400" y="0"/>
            <a:ext cx="60696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63" name="Google Shape;663;p100"/>
          <p:cNvSpPr>
            <a:spLocks noGrp="1"/>
          </p:cNvSpPr>
          <p:nvPr>
            <p:ph type="pic" idx="2"/>
          </p:nvPr>
        </p:nvSpPr>
        <p:spPr>
          <a:xfrm>
            <a:off x="3661550" y="951325"/>
            <a:ext cx="5176500" cy="32343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3 слайда для моб приложения">
  <p:cSld name="TITLE_AND_BODY_3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01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24636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101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24636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667" name="Google Shape;667;p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8" name="Google Shape;668;p101"/>
          <p:cNvSpPr/>
          <p:nvPr/>
        </p:nvSpPr>
        <p:spPr>
          <a:xfrm>
            <a:off x="3074400" y="0"/>
            <a:ext cx="60696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69" name="Google Shape;669;p101"/>
          <p:cNvSpPr>
            <a:spLocks noGrp="1"/>
          </p:cNvSpPr>
          <p:nvPr>
            <p:ph type="pic" idx="2"/>
          </p:nvPr>
        </p:nvSpPr>
        <p:spPr>
          <a:xfrm>
            <a:off x="3559488" y="800100"/>
            <a:ext cx="1593300" cy="35367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670" name="Google Shape;670;p101"/>
          <p:cNvSpPr>
            <a:spLocks noGrp="1"/>
          </p:cNvSpPr>
          <p:nvPr>
            <p:ph type="pic" idx="3"/>
          </p:nvPr>
        </p:nvSpPr>
        <p:spPr>
          <a:xfrm>
            <a:off x="5350650" y="803224"/>
            <a:ext cx="1593300" cy="35367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  <p:sp>
        <p:nvSpPr>
          <p:cNvPr id="671" name="Google Shape;671;p101"/>
          <p:cNvSpPr>
            <a:spLocks noGrp="1"/>
          </p:cNvSpPr>
          <p:nvPr>
            <p:ph type="pic" idx="4"/>
          </p:nvPr>
        </p:nvSpPr>
        <p:spPr>
          <a:xfrm>
            <a:off x="7141813" y="803224"/>
            <a:ext cx="1593300" cy="3536700"/>
          </a:xfrm>
          <a:prstGeom prst="roundRect">
            <a:avLst>
              <a:gd name="adj" fmla="val 8583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">
  <p:cSld name="TITLE_AND_BODY_2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02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02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675" name="Google Shape;675;p10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6" name="Google Shape;676;p102"/>
          <p:cNvSpPr/>
          <p:nvPr/>
        </p:nvSpPr>
        <p:spPr>
          <a:xfrm>
            <a:off x="4723200" y="0"/>
            <a:ext cx="44208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677" name="Google Shape;677;p102"/>
          <p:cNvSpPr>
            <a:spLocks noGrp="1"/>
          </p:cNvSpPr>
          <p:nvPr>
            <p:ph type="pic" idx="2"/>
          </p:nvPr>
        </p:nvSpPr>
        <p:spPr>
          <a:xfrm>
            <a:off x="5028200" y="951325"/>
            <a:ext cx="3809700" cy="3234300"/>
          </a:xfrm>
          <a:prstGeom prst="roundRect">
            <a:avLst>
              <a:gd name="adj" fmla="val 2728"/>
            </a:avLst>
          </a:prstGeom>
          <a:noFill/>
          <a:ln>
            <a:noFill/>
          </a:ln>
        </p:spPr>
      </p:sp>
      <p:sp>
        <p:nvSpPr>
          <p:cNvPr id="678" name="Google Shape;678;p102"/>
          <p:cNvSpPr txBox="1">
            <a:spLocks noGrp="1"/>
          </p:cNvSpPr>
          <p:nvPr>
            <p:ph type="body" idx="3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679" name="Google Shape;679;p102"/>
          <p:cNvSpPr txBox="1">
            <a:spLocks noGrp="1"/>
          </p:cNvSpPr>
          <p:nvPr>
            <p:ph type="body" idx="4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фото с фактоидом — вариант 1">
  <p:cSld name="TITLE_AND_BODY_2_2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03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03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683" name="Google Shape;683;p1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4" name="Google Shape;684;p103"/>
          <p:cNvSpPr/>
          <p:nvPr/>
        </p:nvSpPr>
        <p:spPr>
          <a:xfrm>
            <a:off x="4723200" y="0"/>
            <a:ext cx="44208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685" name="Google Shape;685;p103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686" name="Google Shape;686;p103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687" name="Google Shape;687;p103"/>
          <p:cNvSpPr>
            <a:spLocks noGrp="1"/>
          </p:cNvSpPr>
          <p:nvPr>
            <p:ph type="pic" idx="4"/>
          </p:nvPr>
        </p:nvSpPr>
        <p:spPr>
          <a:xfrm>
            <a:off x="5143350" y="899988"/>
            <a:ext cx="3580500" cy="2230800"/>
          </a:xfrm>
          <a:prstGeom prst="roundRect">
            <a:avLst>
              <a:gd name="adj" fmla="val 2419"/>
            </a:avLst>
          </a:prstGeom>
          <a:noFill/>
          <a:ln>
            <a:noFill/>
          </a:ln>
        </p:spPr>
      </p:sp>
      <p:sp>
        <p:nvSpPr>
          <p:cNvPr id="688" name="Google Shape;688;p103"/>
          <p:cNvSpPr txBox="1">
            <a:spLocks noGrp="1"/>
          </p:cNvSpPr>
          <p:nvPr>
            <p:ph type="subTitle" idx="5"/>
          </p:nvPr>
        </p:nvSpPr>
        <p:spPr>
          <a:xfrm>
            <a:off x="5143350" y="3359375"/>
            <a:ext cx="3580500" cy="14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  <p15:guide id="2" orient="horz" pos="599">
          <p15:clr>
            <a:srgbClr val="E46962"/>
          </p15:clr>
        </p15:guide>
        <p15:guide id="3" orient="horz" pos="2116">
          <p15:clr>
            <a:srgbClr val="E46962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роект — Описание на 1/2 слайда для фото с фактоидом — вариант 2">
  <p:cSld name="TITLE_AND_BODY_2_2_1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04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4114800" cy="6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04"/>
          <p:cNvSpPr txBox="1">
            <a:spLocks noGrp="1"/>
          </p:cNvSpPr>
          <p:nvPr>
            <p:ph type="body" idx="1"/>
          </p:nvPr>
        </p:nvSpPr>
        <p:spPr>
          <a:xfrm>
            <a:off x="306000" y="951325"/>
            <a:ext cx="4114800" cy="388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692" name="Google Shape;692;p10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3" name="Google Shape;693;p104"/>
          <p:cNvSpPr txBox="1">
            <a:spLocks noGrp="1"/>
          </p:cNvSpPr>
          <p:nvPr>
            <p:ph type="body" idx="2"/>
          </p:nvPr>
        </p:nvSpPr>
        <p:spPr>
          <a:xfrm>
            <a:off x="306000" y="4720600"/>
            <a:ext cx="24576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694" name="Google Shape;694;p104"/>
          <p:cNvSpPr txBox="1">
            <a:spLocks noGrp="1"/>
          </p:cNvSpPr>
          <p:nvPr>
            <p:ph type="body" idx="3"/>
          </p:nvPr>
        </p:nvSpPr>
        <p:spPr>
          <a:xfrm>
            <a:off x="3641550" y="4720600"/>
            <a:ext cx="779400" cy="20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●"/>
              <a:defRPr sz="1000">
                <a:solidFill>
                  <a:srgbClr val="999999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○"/>
              <a:defRPr sz="1000">
                <a:solidFill>
                  <a:srgbClr val="999999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695" name="Google Shape;695;p104"/>
          <p:cNvSpPr>
            <a:spLocks noGrp="1"/>
          </p:cNvSpPr>
          <p:nvPr>
            <p:ph type="pic" idx="4"/>
          </p:nvPr>
        </p:nvSpPr>
        <p:spPr>
          <a:xfrm>
            <a:off x="4723200" y="2725200"/>
            <a:ext cx="4114800" cy="2113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696" name="Google Shape;696;p104"/>
          <p:cNvSpPr txBox="1">
            <a:spLocks noGrp="1"/>
          </p:cNvSpPr>
          <p:nvPr>
            <p:ph type="subTitle" idx="5"/>
          </p:nvPr>
        </p:nvSpPr>
        <p:spPr>
          <a:xfrm>
            <a:off x="4723200" y="1243498"/>
            <a:ext cx="4114800" cy="14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745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8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32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31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30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26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128.xml"/><Relationship Id="rId34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5" Type="http://schemas.openxmlformats.org/officeDocument/2006/relationships/slideLayout" Target="../slideLayouts/slideLayout132.xml"/><Relationship Id="rId33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27.xml"/><Relationship Id="rId29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24" Type="http://schemas.openxmlformats.org/officeDocument/2006/relationships/slideLayout" Target="../slideLayouts/slideLayout131.xml"/><Relationship Id="rId32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23" Type="http://schemas.openxmlformats.org/officeDocument/2006/relationships/slideLayout" Target="../slideLayouts/slideLayout130.xml"/><Relationship Id="rId28" Type="http://schemas.openxmlformats.org/officeDocument/2006/relationships/slideLayout" Target="../slideLayouts/slideLayout135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126.xml"/><Relationship Id="rId31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Relationship Id="rId22" Type="http://schemas.openxmlformats.org/officeDocument/2006/relationships/slideLayout" Target="../slideLayouts/slideLayout129.xml"/><Relationship Id="rId27" Type="http://schemas.openxmlformats.org/officeDocument/2006/relationships/slideLayout" Target="../slideLayouts/slideLayout134.xml"/><Relationship Id="rId30" Type="http://schemas.openxmlformats.org/officeDocument/2006/relationships/slideLayout" Target="../slideLayouts/slideLayout137.xml"/><Relationship Id="rId35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11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5.xml"/><Relationship Id="rId18" Type="http://schemas.openxmlformats.org/officeDocument/2006/relationships/slideLayout" Target="../slideLayouts/slideLayout160.xml"/><Relationship Id="rId26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17" Type="http://schemas.openxmlformats.org/officeDocument/2006/relationships/slideLayout" Target="../slideLayouts/slideLayout159.xml"/><Relationship Id="rId25" Type="http://schemas.openxmlformats.org/officeDocument/2006/relationships/slideLayout" Target="../slideLayouts/slideLayout167.xml"/><Relationship Id="rId33" Type="http://schemas.openxmlformats.org/officeDocument/2006/relationships/theme" Target="../theme/theme6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162.xml"/><Relationship Id="rId29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24" Type="http://schemas.openxmlformats.org/officeDocument/2006/relationships/slideLayout" Target="../slideLayouts/slideLayout166.xml"/><Relationship Id="rId32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23" Type="http://schemas.openxmlformats.org/officeDocument/2006/relationships/slideLayout" Target="../slideLayouts/slideLayout165.xml"/><Relationship Id="rId28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61.xml"/><Relationship Id="rId31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Relationship Id="rId22" Type="http://schemas.openxmlformats.org/officeDocument/2006/relationships/slideLayout" Target="../slideLayouts/slideLayout164.xml"/><Relationship Id="rId27" Type="http://schemas.openxmlformats.org/officeDocument/2006/relationships/slideLayout" Target="../slideLayouts/slideLayout169.xml"/><Relationship Id="rId30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 SemiBold"/>
              <a:buNone/>
              <a:defRPr sz="2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nrope SemiBold"/>
              <a:buChar char="●"/>
              <a:defRPr sz="20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○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■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●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○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■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●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○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■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1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93">
          <p15:clr>
            <a:srgbClr val="E46962"/>
          </p15:clr>
        </p15:guide>
        <p15:guide id="2" pos="5567">
          <p15:clr>
            <a:srgbClr val="E46962"/>
          </p15:clr>
        </p15:guide>
        <p15:guide id="3" pos="2785">
          <p15:clr>
            <a:srgbClr val="E46962"/>
          </p15:clr>
        </p15:guide>
        <p15:guide id="4" pos="2975">
          <p15:clr>
            <a:srgbClr val="E46962"/>
          </p15:clr>
        </p15:guide>
        <p15:guide id="5" orient="horz" pos="193">
          <p15:clr>
            <a:srgbClr val="E46962"/>
          </p15:clr>
        </p15:guide>
        <p15:guide id="6" orient="horz" pos="3048">
          <p15:clr>
            <a:srgbClr val="E46962"/>
          </p15:clr>
        </p15:guide>
        <p15:guide id="7" orient="horz" pos="1524">
          <p15:clr>
            <a:srgbClr val="E46962"/>
          </p15:clr>
        </p15:guide>
        <p15:guide id="8" orient="horz" pos="1717">
          <p15:clr>
            <a:srgbClr val="E46962"/>
          </p15:clr>
        </p15:guide>
        <p15:guide id="9" orient="horz" pos="1324">
          <p15:clr>
            <a:srgbClr val="E46962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 SemiBold"/>
              <a:buNone/>
              <a:defRPr sz="2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nrope SemiBold"/>
              <a:buChar char="●"/>
              <a:defRPr sz="20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○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■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●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○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■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●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○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■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>
            <a:endParaRPr/>
          </a:p>
        </p:txBody>
      </p:sp>
      <p:sp>
        <p:nvSpPr>
          <p:cNvPr id="291" name="Google Shape;291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93">
          <p15:clr>
            <a:srgbClr val="E46962"/>
          </p15:clr>
        </p15:guide>
        <p15:guide id="2" pos="5567">
          <p15:clr>
            <a:srgbClr val="E46962"/>
          </p15:clr>
        </p15:guide>
        <p15:guide id="3" pos="2785">
          <p15:clr>
            <a:srgbClr val="E46962"/>
          </p15:clr>
        </p15:guide>
        <p15:guide id="4" pos="2975">
          <p15:clr>
            <a:srgbClr val="E46962"/>
          </p15:clr>
        </p15:guide>
        <p15:guide id="5" orient="horz" pos="193">
          <p15:clr>
            <a:srgbClr val="E46962"/>
          </p15:clr>
        </p15:guide>
        <p15:guide id="6" orient="horz" pos="3048">
          <p15:clr>
            <a:srgbClr val="E46962"/>
          </p15:clr>
        </p15:guide>
        <p15:guide id="7" orient="horz" pos="1524">
          <p15:clr>
            <a:srgbClr val="E46962"/>
          </p15:clr>
        </p15:guide>
        <p15:guide id="8" orient="horz" pos="1717">
          <p15:clr>
            <a:srgbClr val="E46962"/>
          </p15:clr>
        </p15:guide>
        <p15:guide id="9" orient="horz" pos="1324">
          <p15:clr>
            <a:srgbClr val="E46962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 SemiBold"/>
              <a:buNone/>
              <a:defRPr sz="2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2" name="Google Shape;522;p8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nrope SemiBold"/>
              <a:buChar char="●"/>
              <a:defRPr sz="20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○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■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●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○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■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●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○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■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>
            <a:endParaRPr/>
          </a:p>
        </p:txBody>
      </p:sp>
      <p:sp>
        <p:nvSpPr>
          <p:cNvPr id="523" name="Google Shape;523;p8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  <p:sldLayoutId id="2147483751" r:id="rId28"/>
    <p:sldLayoutId id="2147483752" r:id="rId29"/>
    <p:sldLayoutId id="2147483753" r:id="rId30"/>
    <p:sldLayoutId id="2147483754" r:id="rId31"/>
    <p:sldLayoutId id="2147483755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93">
          <p15:clr>
            <a:srgbClr val="E46962"/>
          </p15:clr>
        </p15:guide>
        <p15:guide id="2" pos="5567">
          <p15:clr>
            <a:srgbClr val="E46962"/>
          </p15:clr>
        </p15:guide>
        <p15:guide id="3" pos="2785">
          <p15:clr>
            <a:srgbClr val="E46962"/>
          </p15:clr>
        </p15:guide>
        <p15:guide id="4" pos="2975">
          <p15:clr>
            <a:srgbClr val="E46962"/>
          </p15:clr>
        </p15:guide>
        <p15:guide id="5" orient="horz" pos="193">
          <p15:clr>
            <a:srgbClr val="E46962"/>
          </p15:clr>
        </p15:guide>
        <p15:guide id="6" orient="horz" pos="3048">
          <p15:clr>
            <a:srgbClr val="E46962"/>
          </p15:clr>
        </p15:guide>
        <p15:guide id="7" orient="horz" pos="1524">
          <p15:clr>
            <a:srgbClr val="E46962"/>
          </p15:clr>
        </p15:guide>
        <p15:guide id="8" orient="horz" pos="1717">
          <p15:clr>
            <a:srgbClr val="E46962"/>
          </p15:clr>
        </p15:guide>
        <p15:guide id="9" orient="horz" pos="1324">
          <p15:clr>
            <a:srgbClr val="E46962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 SemiBold"/>
              <a:buNone/>
              <a:defRPr sz="2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1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nrope SemiBold"/>
              <a:buChar char="●"/>
              <a:defRPr sz="20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○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■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●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○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■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●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○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■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>
            <a:endParaRPr/>
          </a:p>
        </p:txBody>
      </p:sp>
      <p:sp>
        <p:nvSpPr>
          <p:cNvPr id="755" name="Google Shape;755;p1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  <p:sldLayoutId id="2147483788" r:id="rId33"/>
    <p:sldLayoutId id="2147483789" r:id="rId34"/>
    <p:sldLayoutId id="2147483790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93">
          <p15:clr>
            <a:srgbClr val="E46962"/>
          </p15:clr>
        </p15:guide>
        <p15:guide id="2" pos="5567">
          <p15:clr>
            <a:srgbClr val="E46962"/>
          </p15:clr>
        </p15:guide>
        <p15:guide id="3" pos="2785">
          <p15:clr>
            <a:srgbClr val="E46962"/>
          </p15:clr>
        </p15:guide>
        <p15:guide id="4" pos="2975">
          <p15:clr>
            <a:srgbClr val="E46962"/>
          </p15:clr>
        </p15:guide>
        <p15:guide id="5" orient="horz" pos="193">
          <p15:clr>
            <a:srgbClr val="E46962"/>
          </p15:clr>
        </p15:guide>
        <p15:guide id="6" orient="horz" pos="3048">
          <p15:clr>
            <a:srgbClr val="E46962"/>
          </p15:clr>
        </p15:guide>
        <p15:guide id="7" orient="horz" pos="1524">
          <p15:clr>
            <a:srgbClr val="E46962"/>
          </p15:clr>
        </p15:guide>
        <p15:guide id="8" orient="horz" pos="1717">
          <p15:clr>
            <a:srgbClr val="E46962"/>
          </p15:clr>
        </p15:guide>
        <p15:guide id="9" orient="horz" pos="1324">
          <p15:clr>
            <a:srgbClr val="E46962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 SemiBold"/>
              <a:buNone/>
              <a:defRPr sz="2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1" name="Google Shape;1001;p1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nrope SemiBold"/>
              <a:buChar char="●"/>
              <a:defRPr sz="20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○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■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●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○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■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●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○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 SemiBold"/>
              <a:buChar char="■"/>
              <a:defRPr sz="12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>
            <a:endParaRPr/>
          </a:p>
        </p:txBody>
      </p:sp>
      <p:sp>
        <p:nvSpPr>
          <p:cNvPr id="1002" name="Google Shape;1002;p1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18" r:id="rId28"/>
    <p:sldLayoutId id="2147483819" r:id="rId29"/>
    <p:sldLayoutId id="2147483820" r:id="rId30"/>
    <p:sldLayoutId id="2147483821" r:id="rId31"/>
    <p:sldLayoutId id="214748382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93">
          <p15:clr>
            <a:srgbClr val="E46962"/>
          </p15:clr>
        </p15:guide>
        <p15:guide id="2" pos="5567">
          <p15:clr>
            <a:srgbClr val="E46962"/>
          </p15:clr>
        </p15:guide>
        <p15:guide id="3" pos="2785">
          <p15:clr>
            <a:srgbClr val="E46962"/>
          </p15:clr>
        </p15:guide>
        <p15:guide id="4" pos="2975">
          <p15:clr>
            <a:srgbClr val="E46962"/>
          </p15:clr>
        </p15:guide>
        <p15:guide id="5" orient="horz" pos="193">
          <p15:clr>
            <a:srgbClr val="E46962"/>
          </p15:clr>
        </p15:guide>
        <p15:guide id="6" orient="horz" pos="3048">
          <p15:clr>
            <a:srgbClr val="E46962"/>
          </p15:clr>
        </p15:guide>
        <p15:guide id="7" orient="horz" pos="1524">
          <p15:clr>
            <a:srgbClr val="E46962"/>
          </p15:clr>
        </p15:guide>
        <p15:guide id="8" orient="horz" pos="1717">
          <p15:clr>
            <a:srgbClr val="E46962"/>
          </p15:clr>
        </p15:guide>
        <p15:guide id="9" orient="horz" pos="1324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19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182"/>
          <p:cNvSpPr txBox="1">
            <a:spLocks noGrp="1"/>
          </p:cNvSpPr>
          <p:nvPr>
            <p:ph type="title"/>
          </p:nvPr>
        </p:nvSpPr>
        <p:spPr>
          <a:xfrm>
            <a:off x="304800" y="306000"/>
            <a:ext cx="4519200" cy="312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</a:rPr>
              <a:t>Практика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</a:rPr>
              <a:t>для студентов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236" name="Google Shape;1236;p182"/>
          <p:cNvSpPr txBox="1">
            <a:spLocks noGrp="1"/>
          </p:cNvSpPr>
          <p:nvPr>
            <p:ph type="subTitle" idx="1"/>
          </p:nvPr>
        </p:nvSpPr>
        <p:spPr>
          <a:xfrm>
            <a:off x="500294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dirty="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Manrope Medium"/>
                <a:ea typeface="Manrope Medium"/>
                <a:cs typeface="Manrope Medium"/>
                <a:sym typeface="Manrope Medium"/>
              </a:rPr>
              <a:t>у</a:t>
            </a:r>
            <a:r>
              <a:rPr lang="en" dirty="0">
                <a:latin typeface="Manrope Medium"/>
                <a:ea typeface="Manrope Medium"/>
                <a:cs typeface="Manrope Medium"/>
                <a:sym typeface="Manrope Medium"/>
              </a:rPr>
              <a:t>лица</a:t>
            </a:r>
            <a:r>
              <a:rPr lang="ru-RU" dirty="0">
                <a:latin typeface="Manrope Medium"/>
                <a:ea typeface="Manrope Medium"/>
                <a:cs typeface="Manrope Medium"/>
                <a:sym typeface="Manrope Medium"/>
              </a:rPr>
              <a:t> Гоголя</a:t>
            </a:r>
            <a:r>
              <a:rPr lang="en" dirty="0">
                <a:latin typeface="Manrope Medium"/>
                <a:ea typeface="Manrope Medium"/>
                <a:cs typeface="Manrope Medium"/>
                <a:sym typeface="Manrope Medium"/>
              </a:rPr>
              <a:t>, д. </a:t>
            </a:r>
            <a:r>
              <a:rPr lang="ru-RU" dirty="0">
                <a:latin typeface="Manrope Medium"/>
                <a:ea typeface="Manrope Medium"/>
                <a:cs typeface="Manrope Medium"/>
                <a:sym typeface="Manrope Medium"/>
              </a:rPr>
              <a:t>6</a:t>
            </a:r>
            <a:r>
              <a:rPr lang="en" dirty="0">
                <a:latin typeface="Manrope Medium"/>
                <a:ea typeface="Manrope Medium"/>
                <a:cs typeface="Manrope Medium"/>
                <a:sym typeface="Manrope Medium"/>
              </a:rPr>
              <a:t>,</a:t>
            </a:r>
            <a:endParaRPr dirty="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anrope Medium"/>
                <a:ea typeface="Manrope Medium"/>
                <a:cs typeface="Manrope Medium"/>
                <a:sym typeface="Manrope Medium"/>
              </a:rPr>
              <a:t>офис </a:t>
            </a:r>
            <a:r>
              <a:rPr lang="ru-RU" dirty="0">
                <a:latin typeface="Manrope Medium"/>
                <a:ea typeface="Manrope Medium"/>
                <a:cs typeface="Manrope Medium"/>
                <a:sym typeface="Manrope Medium"/>
              </a:rPr>
              <a:t>4</a:t>
            </a:r>
            <a:r>
              <a:rPr lang="en" dirty="0">
                <a:latin typeface="Manrope Medium"/>
                <a:ea typeface="Manrope Medium"/>
                <a:cs typeface="Manrope Medium"/>
                <a:sym typeface="Manrope Medium"/>
              </a:rPr>
              <a:t>03   </a:t>
            </a:r>
            <a:endParaRPr dirty="0"/>
          </a:p>
        </p:txBody>
      </p:sp>
      <p:sp>
        <p:nvSpPr>
          <p:cNvPr id="1237" name="Google Shape;1237;p182"/>
          <p:cNvSpPr txBox="1">
            <a:spLocks noGrp="1"/>
          </p:cNvSpPr>
          <p:nvPr>
            <p:ph type="subTitle" idx="2"/>
          </p:nvPr>
        </p:nvSpPr>
        <p:spPr>
          <a:xfrm>
            <a:off x="707744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anrope Medium"/>
                <a:ea typeface="Manrope Medium"/>
                <a:cs typeface="Manrope Medium"/>
                <a:sym typeface="Manrope Medium"/>
              </a:rPr>
              <a:t>+7 </a:t>
            </a:r>
            <a:r>
              <a:rPr lang="ru-RU" dirty="0">
                <a:latin typeface="Manrope Medium"/>
                <a:ea typeface="Manrope Medium"/>
                <a:cs typeface="Manrope Medium"/>
                <a:sym typeface="Manrope Medium"/>
              </a:rPr>
              <a:t>981</a:t>
            </a:r>
            <a:r>
              <a:rPr lang="en" dirty="0"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r>
              <a:rPr lang="ru-RU" dirty="0">
                <a:latin typeface="Manrope Medium"/>
                <a:ea typeface="Manrope Medium"/>
                <a:cs typeface="Manrope Medium"/>
                <a:sym typeface="Manrope Medium"/>
              </a:rPr>
              <a:t>153</a:t>
            </a:r>
            <a:r>
              <a:rPr lang="en" dirty="0">
                <a:latin typeface="Manrope Medium"/>
                <a:ea typeface="Manrope Medium"/>
                <a:cs typeface="Manrope Medium"/>
                <a:sym typeface="Manrope Medium"/>
              </a:rPr>
              <a:t>-</a:t>
            </a:r>
            <a:r>
              <a:rPr lang="ru-RU" dirty="0">
                <a:latin typeface="Manrope Medium"/>
                <a:ea typeface="Manrope Medium"/>
                <a:cs typeface="Manrope Medium"/>
                <a:sym typeface="Manrope Medium"/>
              </a:rPr>
              <a:t>31</a:t>
            </a:r>
            <a:r>
              <a:rPr lang="en" dirty="0">
                <a:latin typeface="Manrope Medium"/>
                <a:ea typeface="Manrope Medium"/>
                <a:cs typeface="Manrope Medium"/>
                <a:sym typeface="Manrope Medium"/>
              </a:rPr>
              <a:t>-</a:t>
            </a:r>
            <a:r>
              <a:rPr lang="ru-RU" dirty="0">
                <a:latin typeface="Manrope Medium"/>
                <a:ea typeface="Manrope Medium"/>
                <a:cs typeface="Manrope Medium"/>
                <a:sym typeface="Manrope Medium"/>
              </a:rPr>
              <a:t>60</a:t>
            </a:r>
            <a:endParaRPr dirty="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hello@wave-access.com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waveaccess.ru</a:t>
            </a:r>
            <a:endParaRPr dirty="0"/>
          </a:p>
        </p:txBody>
      </p:sp>
      <p:sp>
        <p:nvSpPr>
          <p:cNvPr id="1238" name="Google Shape;1238;p182"/>
          <p:cNvSpPr txBox="1">
            <a:spLocks noGrp="1"/>
          </p:cNvSpPr>
          <p:nvPr>
            <p:ph type="subTitle" idx="1"/>
          </p:nvPr>
        </p:nvSpPr>
        <p:spPr>
          <a:xfrm>
            <a:off x="2928440" y="4145575"/>
            <a:ext cx="2074500" cy="707100"/>
          </a:xfrm>
          <a:prstGeom prst="rect">
            <a:avLst/>
          </a:prstGeom>
        </p:spPr>
        <p:txBody>
          <a:bodyPr spcFirstLastPara="1" wrap="square" lIns="0" tIns="0" rIns="36000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>
                <a:latin typeface="Manrope Medium"/>
                <a:ea typeface="Manrope Medium"/>
                <a:cs typeface="Manrope Medium"/>
                <a:sym typeface="Manrope Medium"/>
              </a:rPr>
              <a:t>Санкт-Петербург</a:t>
            </a:r>
            <a:br>
              <a:rPr lang="en"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>
                <a:latin typeface="Manrope Medium"/>
                <a:ea typeface="Manrope Medium"/>
                <a:cs typeface="Manrope Medium"/>
                <a:sym typeface="Manrope Medium"/>
              </a:rPr>
              <a:t>Каменноостровский проспект, 11,</a:t>
            </a:r>
            <a:br>
              <a:rPr lang="en"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>
                <a:latin typeface="Manrope Medium"/>
                <a:ea typeface="Manrope Medium"/>
                <a:cs typeface="Manrope Medium"/>
                <a:sym typeface="Manrope Medium"/>
              </a:rPr>
              <a:t>корпус 2, литер А,</a:t>
            </a:r>
            <a:endParaRPr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83"/>
          <p:cNvSpPr txBox="1">
            <a:spLocks noGrp="1"/>
          </p:cNvSpPr>
          <p:nvPr>
            <p:ph type="title"/>
          </p:nvPr>
        </p:nvSpPr>
        <p:spPr>
          <a:xfrm>
            <a:off x="306000" y="306000"/>
            <a:ext cx="2930700" cy="4674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О WaveAccess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latin typeface="Manrope"/>
                <a:ea typeface="Manrope"/>
                <a:cs typeface="Manrope"/>
                <a:sym typeface="Manrope"/>
              </a:rPr>
              <a:t>Мы ИТ-компания, которая занимается разработкой программного обеспечения, кастомизированного под специфические бизнес-процессы и задачи клиентов, и создает решения любой сложности.</a:t>
            </a:r>
            <a:endParaRPr sz="1200">
              <a:latin typeface="Manrope"/>
              <a:ea typeface="Manrope"/>
              <a:cs typeface="Manrope"/>
              <a:sym typeface="Manrope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latin typeface="Manrope"/>
                <a:ea typeface="Manrope"/>
                <a:cs typeface="Manrope"/>
                <a:sym typeface="Manrope"/>
              </a:rPr>
              <a:t>За свою историю реализовали более 500 успешных проектов для государственных структур, крупных лидеров рынка и небольших амбициозных стартапов.</a:t>
            </a:r>
            <a:endParaRPr sz="1200">
              <a:latin typeface="Manrope"/>
              <a:ea typeface="Manrope"/>
              <a:cs typeface="Manrope"/>
              <a:sym typeface="Manro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4" name="Google Shape;1244;p183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l="2874" r="2874"/>
          <a:stretch/>
        </p:blipFill>
        <p:spPr>
          <a:xfrm>
            <a:off x="3912400" y="1686050"/>
            <a:ext cx="4925700" cy="3152400"/>
          </a:xfrm>
          <a:prstGeom prst="roundRect">
            <a:avLst>
              <a:gd name="adj" fmla="val 4353"/>
            </a:avLst>
          </a:prstGeom>
        </p:spPr>
      </p:pic>
      <p:sp>
        <p:nvSpPr>
          <p:cNvPr id="1245" name="Google Shape;1245;p183"/>
          <p:cNvSpPr txBox="1">
            <a:spLocks noGrp="1"/>
          </p:cNvSpPr>
          <p:nvPr>
            <p:ph type="subTitle" idx="5"/>
          </p:nvPr>
        </p:nvSpPr>
        <p:spPr>
          <a:xfrm>
            <a:off x="3912400" y="881500"/>
            <a:ext cx="4925700" cy="80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Входим в реестр аккредитованных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ИТ-компаний</a:t>
            </a:r>
            <a:endParaRPr sz="1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184"/>
          <p:cNvSpPr/>
          <p:nvPr/>
        </p:nvSpPr>
        <p:spPr>
          <a:xfrm>
            <a:off x="6628075" y="-7825"/>
            <a:ext cx="2531700" cy="5143500"/>
          </a:xfrm>
          <a:prstGeom prst="rect">
            <a:avLst/>
          </a:prstGeom>
          <a:solidFill>
            <a:srgbClr val="2F32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84"/>
          <p:cNvSpPr txBox="1"/>
          <p:nvPr/>
        </p:nvSpPr>
        <p:spPr>
          <a:xfrm>
            <a:off x="304800" y="1947542"/>
            <a:ext cx="2311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rgbClr val="2F3244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лет</a:t>
            </a:r>
            <a:r>
              <a:rPr lang="en" sz="1200" dirty="0">
                <a:solidFill>
                  <a:srgbClr val="2F3244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разрабатываем ИТ-проекты</a:t>
            </a:r>
            <a:endParaRPr sz="1000" dirty="0">
              <a:solidFill>
                <a:srgbClr val="2F324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253" name="Google Shape;1253;p184"/>
          <p:cNvSpPr txBox="1"/>
          <p:nvPr/>
        </p:nvSpPr>
        <p:spPr>
          <a:xfrm>
            <a:off x="304800" y="1459150"/>
            <a:ext cx="1525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 dirty="0">
                <a:solidFill>
                  <a:srgbClr val="55CD55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2</a:t>
            </a:r>
            <a:r>
              <a:rPr lang="ru-RU" sz="3000" dirty="0">
                <a:solidFill>
                  <a:srgbClr val="55CD55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5</a:t>
            </a:r>
            <a:endParaRPr sz="3000" i="0" u="none" strike="noStrike" cap="none" dirty="0">
              <a:solidFill>
                <a:srgbClr val="55CD55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254" name="Google Shape;1254;p184"/>
          <p:cNvSpPr txBox="1"/>
          <p:nvPr/>
        </p:nvSpPr>
        <p:spPr>
          <a:xfrm>
            <a:off x="2195941" y="1947531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F3244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отраслей используют</a:t>
            </a:r>
            <a:endParaRPr sz="1200">
              <a:solidFill>
                <a:srgbClr val="2F324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F3244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наши решения</a:t>
            </a:r>
            <a:endParaRPr sz="1200">
              <a:solidFill>
                <a:srgbClr val="2F324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2F324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2F324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255" name="Google Shape;1255;p184"/>
          <p:cNvSpPr txBox="1"/>
          <p:nvPr/>
        </p:nvSpPr>
        <p:spPr>
          <a:xfrm>
            <a:off x="2195948" y="1459150"/>
            <a:ext cx="16005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rgbClr val="55CD55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17+</a:t>
            </a:r>
            <a:endParaRPr sz="3000" i="0" u="none" strike="noStrike" cap="none">
              <a:solidFill>
                <a:srgbClr val="55CD55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256" name="Google Shape;1256;p184"/>
          <p:cNvSpPr txBox="1"/>
          <p:nvPr/>
        </p:nvSpPr>
        <p:spPr>
          <a:xfrm>
            <a:off x="4391882" y="1947531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F3244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сотрудников</a:t>
            </a:r>
            <a:endParaRPr sz="1200">
              <a:solidFill>
                <a:srgbClr val="2F324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2F324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2F324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257" name="Google Shape;1257;p184"/>
          <p:cNvSpPr txBox="1"/>
          <p:nvPr/>
        </p:nvSpPr>
        <p:spPr>
          <a:xfrm>
            <a:off x="4391900" y="1459150"/>
            <a:ext cx="15258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rgbClr val="55CD55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850+</a:t>
            </a:r>
            <a:endParaRPr sz="3000" i="0" u="none" strike="noStrike" cap="none">
              <a:solidFill>
                <a:srgbClr val="55CD55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258" name="Google Shape;1258;p184"/>
          <p:cNvSpPr txBox="1"/>
          <p:nvPr/>
        </p:nvSpPr>
        <p:spPr>
          <a:xfrm>
            <a:off x="304800" y="3743446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F3244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центров</a:t>
            </a:r>
            <a:endParaRPr sz="1200">
              <a:solidFill>
                <a:srgbClr val="2F324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F3244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разработки </a:t>
            </a:r>
            <a:endParaRPr sz="1200">
              <a:solidFill>
                <a:srgbClr val="2F324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2F324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2F324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259" name="Google Shape;1259;p184"/>
          <p:cNvSpPr txBox="1"/>
          <p:nvPr/>
        </p:nvSpPr>
        <p:spPr>
          <a:xfrm>
            <a:off x="304800" y="3255058"/>
            <a:ext cx="21600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rgbClr val="55CD55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12</a:t>
            </a:r>
            <a:endParaRPr sz="3000" i="0" u="none" strike="noStrike" cap="none">
              <a:solidFill>
                <a:srgbClr val="55CD55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260" name="Google Shape;1260;p184"/>
          <p:cNvSpPr txBox="1"/>
          <p:nvPr/>
        </p:nvSpPr>
        <p:spPr>
          <a:xfrm>
            <a:off x="2195950" y="3743458"/>
            <a:ext cx="2311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F3244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продукты SyncIT, ValueAI</a:t>
            </a:r>
            <a:endParaRPr sz="1200">
              <a:solidFill>
                <a:srgbClr val="2F324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F3244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Едином Реестре ПО </a:t>
            </a:r>
            <a:endParaRPr sz="1200">
              <a:solidFill>
                <a:srgbClr val="2F324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2F324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2F324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261" name="Google Shape;1261;p184"/>
          <p:cNvSpPr txBox="1"/>
          <p:nvPr/>
        </p:nvSpPr>
        <p:spPr>
          <a:xfrm>
            <a:off x="2195949" y="3255058"/>
            <a:ext cx="21600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rgbClr val="55CD55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РУ</a:t>
            </a:r>
            <a:endParaRPr sz="3000" i="0" u="none" strike="noStrike" cap="none">
              <a:solidFill>
                <a:srgbClr val="55CD55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262" name="Google Shape;1262;p184"/>
          <p:cNvSpPr txBox="1"/>
          <p:nvPr/>
        </p:nvSpPr>
        <p:spPr>
          <a:xfrm>
            <a:off x="4391898" y="3743446"/>
            <a:ext cx="2160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F3244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Сертификация ISO/IEC 27001:2013 и ISO 9001:15</a:t>
            </a:r>
            <a:endParaRPr sz="1200">
              <a:solidFill>
                <a:srgbClr val="2F324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2F324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2F324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263" name="Google Shape;1263;p184"/>
          <p:cNvSpPr txBox="1"/>
          <p:nvPr/>
        </p:nvSpPr>
        <p:spPr>
          <a:xfrm>
            <a:off x="4391898" y="3255058"/>
            <a:ext cx="21600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3000">
                <a:solidFill>
                  <a:srgbClr val="55CD55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ISO</a:t>
            </a:r>
            <a:endParaRPr sz="3000" i="0" u="none" strike="noStrike" cap="none">
              <a:solidFill>
                <a:srgbClr val="55CD55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264" name="Google Shape;1264;p184"/>
          <p:cNvSpPr txBox="1"/>
          <p:nvPr/>
        </p:nvSpPr>
        <p:spPr>
          <a:xfrm>
            <a:off x="6920563" y="1339291"/>
            <a:ext cx="2015100" cy="28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Головной офис</a:t>
            </a:r>
            <a:b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 Санкт-Петербурге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EDA6E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Наши офисы:</a:t>
            </a:r>
            <a:endParaRPr sz="1200">
              <a:solidFill>
                <a:srgbClr val="6EDA6E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Воронеж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Екатеринбург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Казань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Калининград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Оренбург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Петрозаводск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Самара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Таганрог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Тверь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Тюмень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Ульяновск</a:t>
            </a:r>
            <a:endParaRPr sz="1200">
              <a:solidFill>
                <a:schemeClr val="lt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265" name="Google Shape;1265;p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2183" y="909517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6" name="Google Shape;1266;p184"/>
          <p:cNvSpPr txBox="1"/>
          <p:nvPr/>
        </p:nvSpPr>
        <p:spPr>
          <a:xfrm>
            <a:off x="306000" y="306000"/>
            <a:ext cx="4114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3244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Ключевые факты</a:t>
            </a:r>
            <a:endParaRPr sz="2500">
              <a:solidFill>
                <a:srgbClr val="2F3244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85"/>
          <p:cNvSpPr txBox="1"/>
          <p:nvPr/>
        </p:nvSpPr>
        <p:spPr>
          <a:xfrm>
            <a:off x="305235" y="2889604"/>
            <a:ext cx="2482200" cy="13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F3244"/>
                </a:solidFill>
                <a:latin typeface="Manrope"/>
                <a:ea typeface="Manrope"/>
                <a:cs typeface="Manrope"/>
                <a:sym typeface="Manrope"/>
              </a:rPr>
              <a:t>Внедрили функциональность </a:t>
            </a:r>
            <a:br>
              <a:rPr lang="en" sz="1200">
                <a:solidFill>
                  <a:srgbClr val="2F3244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" sz="1200">
                <a:solidFill>
                  <a:srgbClr val="2F3244"/>
                </a:solidFill>
                <a:latin typeface="Manrope"/>
                <a:ea typeface="Manrope"/>
                <a:cs typeface="Manrope"/>
                <a:sym typeface="Manrope"/>
              </a:rPr>
              <a:t>для отдельных госуслуг, разработали несколько мобильных приложений.</a:t>
            </a:r>
            <a:endParaRPr sz="1200">
              <a:solidFill>
                <a:srgbClr val="2F3244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273" name="Google Shape;1273;p185"/>
          <p:cNvSpPr txBox="1"/>
          <p:nvPr/>
        </p:nvSpPr>
        <p:spPr>
          <a:xfrm>
            <a:off x="3321625" y="2889608"/>
            <a:ext cx="2347200" cy="13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3244"/>
                </a:solidFill>
                <a:latin typeface="Manrope"/>
                <a:ea typeface="Manrope"/>
                <a:cs typeface="Manrope"/>
                <a:sym typeface="Manrope"/>
              </a:rPr>
              <a:t>Разработали систему «Умный дом» для управления бытовой техникой Haier через мобильное приложение.</a:t>
            </a:r>
            <a:endParaRPr sz="1200">
              <a:solidFill>
                <a:srgbClr val="2F3244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274" name="Google Shape;1274;p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235" y="2357187"/>
            <a:ext cx="1920240" cy="28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p1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1625" y="2155471"/>
            <a:ext cx="1371600" cy="43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Google Shape;1276;p1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8323" y="2235426"/>
            <a:ext cx="1676932" cy="42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Google Shape;1277;p185"/>
          <p:cNvSpPr txBox="1"/>
          <p:nvPr/>
        </p:nvSpPr>
        <p:spPr>
          <a:xfrm>
            <a:off x="6243475" y="2889608"/>
            <a:ext cx="2560800" cy="13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3244"/>
                </a:solidFill>
                <a:latin typeface="Manrope"/>
                <a:ea typeface="Manrope"/>
                <a:cs typeface="Manrope"/>
                <a:sym typeface="Manrope"/>
              </a:rPr>
              <a:t>Выпустили собственный продукт — платформу для проведения массовых онлайн- и офлайн- викторин, myQuiz. </a:t>
            </a:r>
            <a:endParaRPr sz="1200">
              <a:solidFill>
                <a:srgbClr val="2F3244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278" name="Google Shape;1278;p185"/>
          <p:cNvSpPr/>
          <p:nvPr/>
        </p:nvSpPr>
        <p:spPr>
          <a:xfrm>
            <a:off x="304800" y="206800"/>
            <a:ext cx="80109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rgbClr val="2F3244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Скорее всего, вы знакомы</a:t>
            </a:r>
            <a:endParaRPr sz="2500">
              <a:solidFill>
                <a:srgbClr val="2F3244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rgbClr val="2F3244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 нашими проектами </a:t>
            </a:r>
            <a:endParaRPr sz="1100">
              <a:solidFill>
                <a:srgbClr val="2F3244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Google Shape;1284;p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123" y="1252810"/>
            <a:ext cx="818331" cy="25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897" y="4080898"/>
            <a:ext cx="516848" cy="411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186"/>
          <p:cNvPicPr preferRelativeResize="0"/>
          <p:nvPr/>
        </p:nvPicPr>
        <p:blipFill rotWithShape="1">
          <a:blip r:embed="rId5">
            <a:alphaModFix/>
          </a:blip>
          <a:srcRect t="129" b="129"/>
          <a:stretch/>
        </p:blipFill>
        <p:spPr>
          <a:xfrm>
            <a:off x="1979449" y="4128485"/>
            <a:ext cx="1066576" cy="31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1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75216" y="1227181"/>
            <a:ext cx="1075042" cy="31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86"/>
          <p:cNvPicPr preferRelativeResize="0"/>
          <p:nvPr/>
        </p:nvPicPr>
        <p:blipFill rotWithShape="1">
          <a:blip r:embed="rId7">
            <a:alphaModFix/>
          </a:blip>
          <a:srcRect l="10648" t="28014" r="11964" b="29730"/>
          <a:stretch/>
        </p:blipFill>
        <p:spPr>
          <a:xfrm>
            <a:off x="7753819" y="3996761"/>
            <a:ext cx="1066592" cy="580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186"/>
          <p:cNvPicPr preferRelativeResize="0"/>
          <p:nvPr/>
        </p:nvPicPr>
        <p:blipFill rotWithShape="1">
          <a:blip r:embed="rId8">
            <a:alphaModFix/>
          </a:blip>
          <a:srcRect l="8804" t="21885" r="5630" b="21868"/>
          <a:stretch/>
        </p:blipFill>
        <p:spPr>
          <a:xfrm>
            <a:off x="314811" y="3161257"/>
            <a:ext cx="826954" cy="30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186"/>
          <p:cNvPicPr preferRelativeResize="0"/>
          <p:nvPr/>
        </p:nvPicPr>
        <p:blipFill rotWithShape="1">
          <a:blip r:embed="rId9">
            <a:alphaModFix/>
          </a:blip>
          <a:srcRect l="9392" t="23523" r="7336" b="20239"/>
          <a:stretch/>
        </p:blipFill>
        <p:spPr>
          <a:xfrm>
            <a:off x="3916362" y="4104818"/>
            <a:ext cx="1033695" cy="364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p18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44917" y="2118092"/>
            <a:ext cx="735640" cy="35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18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16362" y="2153707"/>
            <a:ext cx="1033695" cy="28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8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50961" y="4068583"/>
            <a:ext cx="1033696" cy="436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Google Shape;1294;p18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19137" y="2177391"/>
            <a:ext cx="1033697" cy="23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18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850653" y="2126662"/>
            <a:ext cx="834312" cy="335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186"/>
          <p:cNvPicPr preferRelativeResize="0"/>
          <p:nvPr/>
        </p:nvPicPr>
        <p:blipFill rotWithShape="1">
          <a:blip r:embed="rId15">
            <a:alphaModFix/>
          </a:blip>
          <a:srcRect t="29" b="39"/>
          <a:stretch/>
        </p:blipFill>
        <p:spPr>
          <a:xfrm>
            <a:off x="5753252" y="1234043"/>
            <a:ext cx="1029114" cy="296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Google Shape;1297;p186"/>
          <p:cNvPicPr preferRelativeResize="0"/>
          <p:nvPr/>
        </p:nvPicPr>
        <p:blipFill rotWithShape="1">
          <a:blip r:embed="rId16">
            <a:alphaModFix/>
          </a:blip>
          <a:srcRect t="25831" b="32566"/>
          <a:stretch/>
        </p:blipFill>
        <p:spPr>
          <a:xfrm>
            <a:off x="7770267" y="2080008"/>
            <a:ext cx="1033695" cy="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18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983543" y="3112351"/>
            <a:ext cx="1058389" cy="399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186"/>
          <p:cNvPicPr preferRelativeResize="0"/>
          <p:nvPr/>
        </p:nvPicPr>
        <p:blipFill rotWithShape="1">
          <a:blip r:embed="rId18">
            <a:alphaModFix/>
          </a:blip>
          <a:srcRect l="43691" t="-9373" r="-7159"/>
          <a:stretch/>
        </p:blipFill>
        <p:spPr>
          <a:xfrm>
            <a:off x="7917264" y="3147205"/>
            <a:ext cx="739700" cy="330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Google Shape;1300;p186"/>
          <p:cNvPicPr preferRelativeResize="0"/>
          <p:nvPr/>
        </p:nvPicPr>
        <p:blipFill rotWithShape="1">
          <a:blip r:embed="rId19">
            <a:alphaModFix/>
          </a:blip>
          <a:srcRect t="36764" b="36382"/>
          <a:stretch/>
        </p:blipFill>
        <p:spPr>
          <a:xfrm>
            <a:off x="5750962" y="3173670"/>
            <a:ext cx="1033695" cy="27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Google Shape;1301;p18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017315" y="1250481"/>
            <a:ext cx="831788" cy="263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2" name="Google Shape;1302;p18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893687" y="1193583"/>
            <a:ext cx="786856" cy="37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p186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200549" y="3080799"/>
            <a:ext cx="465320" cy="463048"/>
          </a:xfrm>
          <a:prstGeom prst="rect">
            <a:avLst/>
          </a:prstGeom>
          <a:noFill/>
          <a:ln>
            <a:noFill/>
          </a:ln>
        </p:spPr>
      </p:pic>
      <p:sp>
        <p:nvSpPr>
          <p:cNvPr id="1304" name="Google Shape;1304;p186"/>
          <p:cNvSpPr/>
          <p:nvPr/>
        </p:nvSpPr>
        <p:spPr>
          <a:xfrm>
            <a:off x="304800" y="206800"/>
            <a:ext cx="41136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rgbClr val="2F3244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Среди наших клиентов</a:t>
            </a:r>
            <a:endParaRPr sz="1100">
              <a:solidFill>
                <a:srgbClr val="2F3244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F3244"/>
        </a:solidFill>
        <a:effectLst/>
      </p:bgPr>
    </p:bg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187"/>
          <p:cNvSpPr txBox="1"/>
          <p:nvPr/>
        </p:nvSpPr>
        <p:spPr>
          <a:xfrm>
            <a:off x="1684816" y="919316"/>
            <a:ext cx="1368000" cy="250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2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1500" dirty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18</a:t>
            </a:r>
            <a:r>
              <a:rPr lang="en" sz="1500" i="0" u="none" strike="noStrike" cap="none" dirty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0+</a:t>
            </a:r>
            <a:endParaRPr sz="1500" i="0" u="none" strike="noStrike" cap="none" dirty="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1500" dirty="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Фронтенд</a:t>
            </a:r>
            <a:r>
              <a:rPr lang="en" sz="1200" dirty="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 </a:t>
            </a:r>
            <a:endParaRPr sz="1200" dirty="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12700" marR="0" lvl="0" indent="0" algn="l" rtl="0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JavaScript</a:t>
            </a:r>
            <a:b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Vue.js</a:t>
            </a:r>
            <a:b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Angular</a:t>
            </a:r>
            <a:b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React</a:t>
            </a:r>
            <a:b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Ext.js</a:t>
            </a:r>
            <a:b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Backbone.js</a:t>
            </a:r>
            <a:b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Bootstrap</a:t>
            </a:r>
            <a:b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TypeScript</a:t>
            </a:r>
            <a:b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HTML5</a:t>
            </a:r>
          </a:p>
          <a:p>
            <a:pPr marL="12700" marR="0" lvl="0" indent="0" algn="l" rtl="0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Three.js</a:t>
            </a:r>
            <a:endParaRPr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9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1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310" name="Google Shape;1310;p187"/>
          <p:cNvSpPr txBox="1"/>
          <p:nvPr/>
        </p:nvSpPr>
        <p:spPr>
          <a:xfrm>
            <a:off x="306475" y="919316"/>
            <a:ext cx="1368000" cy="3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2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1500" dirty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25</a:t>
            </a:r>
            <a:r>
              <a:rPr lang="en" sz="1500" i="0" u="none" strike="noStrike" cap="none" dirty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0+</a:t>
            </a:r>
            <a:endParaRPr sz="1500" dirty="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1500" dirty="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Бэкенд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9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</a:t>
            </a:r>
            <a:endParaRPr sz="9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Python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Java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Node.js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Golang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NET 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Ruby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Scala</a:t>
            </a:r>
            <a:b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PHP</a:t>
            </a:r>
            <a:b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C++</a:t>
            </a:r>
            <a:b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b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endParaRPr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1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311" name="Google Shape;1311;p187"/>
          <p:cNvSpPr txBox="1"/>
          <p:nvPr/>
        </p:nvSpPr>
        <p:spPr>
          <a:xfrm>
            <a:off x="3063156" y="919316"/>
            <a:ext cx="1368000" cy="24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2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1500" dirty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5</a:t>
            </a:r>
            <a:r>
              <a:rPr lang="en" sz="1500" i="0" u="none" strike="noStrike" cap="none" dirty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0+</a:t>
            </a:r>
            <a:endParaRPr sz="1500" i="0" u="none" strike="noStrike" cap="none" dirty="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1500" dirty="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Мобильная разработка</a:t>
            </a:r>
            <a:endParaRPr sz="1500" dirty="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Android/iOS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Flutter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Dart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Swift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Kotlin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Objective C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Java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Android Wear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Apple </a:t>
            </a:r>
            <a:r>
              <a:rPr lang="en-US" sz="1000" dirty="0" err="1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WatchKit</a:t>
            </a: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/ARKit</a:t>
            </a:r>
          </a:p>
          <a:p>
            <a:pPr marL="12700" lvl="0">
              <a:buSzPts val="2300"/>
            </a:pPr>
            <a:r>
              <a:rPr lang="en-US" sz="1000" dirty="0" err="1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AppleTV</a:t>
            </a:r>
            <a:endParaRPr lang="en-US"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Firebase </a:t>
            </a:r>
          </a:p>
          <a:p>
            <a:pPr marL="12700" lvl="0">
              <a:buSzPts val="2300"/>
            </a:pPr>
            <a:r>
              <a:rPr lang="en-US" sz="1000" dirty="0" err="1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ServicesYandex</a:t>
            </a:r>
            <a:endParaRPr lang="en-US"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Services</a:t>
            </a: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Android</a:t>
            </a:r>
            <a:endParaRPr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1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312" name="Google Shape;1312;p187"/>
          <p:cNvSpPr txBox="1"/>
          <p:nvPr/>
        </p:nvSpPr>
        <p:spPr>
          <a:xfrm>
            <a:off x="7198178" y="919316"/>
            <a:ext cx="1641000" cy="29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2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1500" dirty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100</a:t>
            </a:r>
            <a:r>
              <a:rPr lang="en" sz="1500" i="0" u="none" strike="noStrike" cap="none" dirty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+</a:t>
            </a:r>
            <a:endParaRPr sz="1500" i="0" u="none" strike="noStrike" cap="none" dirty="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1500" dirty="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Большие данные</a:t>
            </a:r>
            <a:endParaRPr sz="1500" dirty="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Cognos BI</a:t>
            </a:r>
            <a:b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Power BI</a:t>
            </a:r>
            <a:b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MicroStrategy</a:t>
            </a:r>
            <a:b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Oracle Reports</a:t>
            </a:r>
            <a:b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Apache</a:t>
            </a:r>
            <a:endParaRPr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Анализ данных</a:t>
            </a:r>
            <a:endParaRPr sz="1500" dirty="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Machine Learning</a:t>
            </a:r>
            <a:endParaRPr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Artificial Intelligence</a:t>
            </a:r>
            <a:endParaRPr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Блокчейн</a:t>
            </a:r>
            <a:endParaRPr sz="1500" dirty="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Ethereum</a:t>
            </a:r>
            <a:endParaRPr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Hyperledger Fabric</a:t>
            </a:r>
            <a:b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Hedera </a:t>
            </a:r>
            <a:endParaRPr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Corda</a:t>
            </a:r>
            <a:endParaRPr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Bitcoin</a:t>
            </a:r>
            <a:b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Monax</a:t>
            </a:r>
            <a:endParaRPr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9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9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313" name="Google Shape;1313;p187"/>
          <p:cNvSpPr txBox="1"/>
          <p:nvPr/>
        </p:nvSpPr>
        <p:spPr>
          <a:xfrm>
            <a:off x="5901082" y="930906"/>
            <a:ext cx="1368000" cy="23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2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1500" dirty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30</a:t>
            </a:r>
            <a:r>
              <a:rPr lang="en" sz="1500" i="0" u="none" strike="noStrike" cap="none" dirty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+</a:t>
            </a:r>
            <a:endParaRPr sz="1500" i="0" u="none" strike="noStrike" cap="none" dirty="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1500" dirty="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DevOps</a:t>
            </a:r>
            <a:endParaRPr sz="1500" dirty="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Docker/</a:t>
            </a:r>
            <a:r>
              <a:rPr lang="en-US" sz="1000" dirty="0" err="1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Podman</a:t>
            </a:r>
            <a:endParaRPr lang="en-US"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Kubernetes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Jenkins/Gitlab CI/TeamCity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Bash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Ansible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Terraform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AWS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Microsoft Azure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Google Cloud</a:t>
            </a:r>
          </a:p>
          <a:p>
            <a:pPr marL="12700" lvl="0">
              <a:buSzPts val="2300"/>
            </a:pPr>
            <a:r>
              <a:rPr lang="en-US" sz="1000" dirty="0" err="1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Yandex.Cloud</a:t>
            </a:r>
            <a:endParaRPr lang="en-US"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lvl="0">
              <a:buSzPts val="2300"/>
            </a:pPr>
            <a:r>
              <a:rPr lang="en-US" sz="1000" dirty="0" err="1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LinuxGit</a:t>
            </a:r>
            <a:endParaRPr lang="en-US"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Zabbix</a:t>
            </a:r>
            <a:endParaRPr lang="ru-RU"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Grafana</a:t>
            </a:r>
            <a:endParaRPr lang="ru-RU"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Prometheus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Vault </a:t>
            </a:r>
            <a:r>
              <a:rPr lang="en-US" sz="1000" dirty="0" err="1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HashiCorp</a:t>
            </a:r>
            <a:endParaRPr sz="8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1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314" name="Google Shape;1314;p187"/>
          <p:cNvSpPr/>
          <p:nvPr/>
        </p:nvSpPr>
        <p:spPr>
          <a:xfrm>
            <a:off x="304800" y="223200"/>
            <a:ext cx="41148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85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Технологии и команды</a:t>
            </a:r>
            <a:endParaRPr sz="25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315" name="Google Shape;1315;p187"/>
          <p:cNvSpPr txBox="1"/>
          <p:nvPr/>
        </p:nvSpPr>
        <p:spPr>
          <a:xfrm>
            <a:off x="4441497" y="919316"/>
            <a:ext cx="1368000" cy="10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2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1500" dirty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40</a:t>
            </a:r>
            <a:r>
              <a:rPr lang="en" sz="1500" i="0" u="none" strike="noStrike" cap="none" dirty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+</a:t>
            </a:r>
            <a:endParaRPr sz="1500" dirty="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1500" dirty="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UX/UI</a:t>
            </a:r>
            <a:endParaRPr sz="1500" dirty="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UX specialist</a:t>
            </a:r>
            <a:b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UI designer</a:t>
            </a:r>
            <a:b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</a:br>
            <a:r>
              <a:rPr lang="en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Graphic designer</a:t>
            </a:r>
            <a:endParaRPr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lvl="0" indent="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1316" name="Google Shape;1316;p187"/>
          <p:cNvSpPr txBox="1"/>
          <p:nvPr/>
        </p:nvSpPr>
        <p:spPr>
          <a:xfrm>
            <a:off x="4345432" y="4482350"/>
            <a:ext cx="4479300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25" rIns="0" bIns="0" anchor="t" anchorCtr="0">
            <a:noAutofit/>
          </a:bodyPr>
          <a:lstStyle/>
          <a:p>
            <a:pPr marL="1270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15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100+ </a:t>
            </a:r>
            <a:r>
              <a:rPr lang="en" sz="15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QA</a:t>
            </a:r>
            <a:endParaRPr sz="15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50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317" name="Google Shape;1317;p187"/>
          <p:cNvSpPr txBox="1"/>
          <p:nvPr/>
        </p:nvSpPr>
        <p:spPr>
          <a:xfrm>
            <a:off x="319268" y="4482350"/>
            <a:ext cx="779700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25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15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20</a:t>
            </a:r>
            <a:r>
              <a:rPr lang="en" sz="1500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+</a:t>
            </a:r>
            <a:r>
              <a:rPr lang="en" sz="15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 IOT</a:t>
            </a:r>
            <a:endParaRPr sz="15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318" name="Google Shape;1318;p187"/>
          <p:cNvSpPr txBox="1"/>
          <p:nvPr/>
        </p:nvSpPr>
        <p:spPr>
          <a:xfrm>
            <a:off x="3505575" y="4482350"/>
            <a:ext cx="780000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25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15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20</a:t>
            </a:r>
            <a:r>
              <a:rPr lang="en" sz="1500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+</a:t>
            </a:r>
            <a:r>
              <a:rPr lang="en" sz="15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 </a:t>
            </a:r>
            <a:r>
              <a:rPr lang="en" sz="15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PM</a:t>
            </a:r>
            <a:endParaRPr sz="15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319" name="Google Shape;1319;p187"/>
          <p:cNvSpPr txBox="1"/>
          <p:nvPr/>
        </p:nvSpPr>
        <p:spPr>
          <a:xfrm>
            <a:off x="1174618" y="4482350"/>
            <a:ext cx="2241600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25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150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50</a:t>
            </a:r>
            <a:r>
              <a:rPr lang="en" sz="1500" i="0" u="none" strike="noStrike" cap="none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+</a:t>
            </a:r>
            <a:r>
              <a:rPr lang="en" sz="15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 CRM</a:t>
            </a:r>
            <a:endParaRPr sz="15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grpSp>
        <p:nvGrpSpPr>
          <p:cNvPr id="1320" name="Google Shape;1320;p187"/>
          <p:cNvGrpSpPr/>
          <p:nvPr/>
        </p:nvGrpSpPr>
        <p:grpSpPr>
          <a:xfrm>
            <a:off x="307175" y="4782950"/>
            <a:ext cx="8532125" cy="54300"/>
            <a:chOff x="307175" y="4883950"/>
            <a:chExt cx="8532125" cy="54300"/>
          </a:xfrm>
        </p:grpSpPr>
        <p:sp>
          <p:nvSpPr>
            <p:cNvPr id="1321" name="Google Shape;1321;p187"/>
            <p:cNvSpPr/>
            <p:nvPr/>
          </p:nvSpPr>
          <p:spPr>
            <a:xfrm>
              <a:off x="307175" y="4883950"/>
              <a:ext cx="791700" cy="543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anrope SemiBold"/>
                <a:ea typeface="Manrope SemiBold"/>
                <a:cs typeface="Manrope SemiBold"/>
                <a:sym typeface="Manrope SemiBold"/>
              </a:endParaRPr>
            </a:p>
          </p:txBody>
        </p:sp>
        <p:sp>
          <p:nvSpPr>
            <p:cNvPr id="1322" name="Google Shape;1322;p187"/>
            <p:cNvSpPr/>
            <p:nvPr/>
          </p:nvSpPr>
          <p:spPr>
            <a:xfrm>
              <a:off x="1159200" y="4883950"/>
              <a:ext cx="2286000" cy="543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anrope SemiBold"/>
                <a:ea typeface="Manrope SemiBold"/>
                <a:cs typeface="Manrope SemiBold"/>
                <a:sym typeface="Manrope SemiBold"/>
              </a:endParaRPr>
            </a:p>
          </p:txBody>
        </p:sp>
        <p:sp>
          <p:nvSpPr>
            <p:cNvPr id="1323" name="Google Shape;1323;p187"/>
            <p:cNvSpPr/>
            <p:nvPr/>
          </p:nvSpPr>
          <p:spPr>
            <a:xfrm>
              <a:off x="3506000" y="4883950"/>
              <a:ext cx="779700" cy="543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anrope SemiBold"/>
                <a:ea typeface="Manrope SemiBold"/>
                <a:cs typeface="Manrope SemiBold"/>
                <a:sym typeface="Manrope SemiBold"/>
              </a:endParaRPr>
            </a:p>
          </p:txBody>
        </p:sp>
        <p:sp>
          <p:nvSpPr>
            <p:cNvPr id="1324" name="Google Shape;1324;p187"/>
            <p:cNvSpPr/>
            <p:nvPr/>
          </p:nvSpPr>
          <p:spPr>
            <a:xfrm>
              <a:off x="4346500" y="4883950"/>
              <a:ext cx="4492800" cy="543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anrope SemiBold"/>
                <a:ea typeface="Manrope SemiBold"/>
                <a:cs typeface="Manrope SemiBold"/>
                <a:sym typeface="Manrope SemiBold"/>
              </a:endParaRPr>
            </a:p>
          </p:txBody>
        </p:sp>
      </p:grpSp>
      <p:sp>
        <p:nvSpPr>
          <p:cNvPr id="18" name="Google Shape;1315;p187">
            <a:extLst>
              <a:ext uri="{FF2B5EF4-FFF2-40B4-BE49-F238E27FC236}">
                <a16:creationId xmlns:a16="http://schemas.microsoft.com/office/drawing/2014/main" id="{C203C521-1DD9-4474-B4E2-BA2D3DBE686D}"/>
              </a:ext>
            </a:extLst>
          </p:cNvPr>
          <p:cNvSpPr txBox="1"/>
          <p:nvPr/>
        </p:nvSpPr>
        <p:spPr>
          <a:xfrm>
            <a:off x="4451837" y="2128642"/>
            <a:ext cx="1466180" cy="10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2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1500" i="0" u="none" strike="noStrike" cap="none" dirty="0">
                <a:solidFill>
                  <a:schemeClr val="accen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10+</a:t>
            </a:r>
            <a:endParaRPr sz="1500" dirty="0">
              <a:solidFill>
                <a:schemeClr val="accen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1500" dirty="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IOT/</a:t>
            </a:r>
            <a:r>
              <a:rPr lang="en-US" sz="1500" dirty="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Embedded</a:t>
            </a:r>
            <a:endParaRPr sz="1500" dirty="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12700" lvl="0">
              <a:spcBef>
                <a:spcPts val="500"/>
              </a:spcBef>
              <a:buSzPts val="2300"/>
            </a:pPr>
            <a:r>
              <a:rPr lang="en-US" sz="1000" dirty="0" err="1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Espressif</a:t>
            </a:r>
            <a:endParaRPr lang="en-US"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Realtek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Nvidia Jetson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RTOS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Linux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MQTT</a:t>
            </a: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NB-IoT</a:t>
            </a:r>
          </a:p>
          <a:p>
            <a:pPr marL="12700" lvl="0">
              <a:buSzPts val="2300"/>
            </a:pPr>
            <a:r>
              <a:rPr lang="en-US" sz="1000" dirty="0" err="1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LoRaWAN</a:t>
            </a:r>
            <a:endParaRPr lang="en-US"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lvl="0">
              <a:buSzPts val="2300"/>
            </a:pPr>
            <a:r>
              <a:rPr lang="en-US" sz="1000" dirty="0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Zigbee</a:t>
            </a:r>
            <a:endParaRPr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lvl="0" indent="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000" dirty="0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188"/>
          <p:cNvSpPr/>
          <p:nvPr/>
        </p:nvSpPr>
        <p:spPr>
          <a:xfrm>
            <a:off x="304800" y="206800"/>
            <a:ext cx="41136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Возможности роста и обучения</a:t>
            </a:r>
            <a:endParaRPr sz="11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331" name="Google Shape;1331;p188"/>
          <p:cNvPicPr preferRelativeResize="0"/>
          <p:nvPr/>
        </p:nvPicPr>
        <p:blipFill rotWithShape="1">
          <a:blip r:embed="rId3">
            <a:alphaModFix/>
          </a:blip>
          <a:srcRect l="3574" r="3574"/>
          <a:stretch/>
        </p:blipFill>
        <p:spPr>
          <a:xfrm>
            <a:off x="304800" y="1768200"/>
            <a:ext cx="1907400" cy="1369200"/>
          </a:xfrm>
          <a:prstGeom prst="roundRect">
            <a:avLst>
              <a:gd name="adj" fmla="val 6871"/>
            </a:avLst>
          </a:prstGeom>
          <a:noFill/>
          <a:ln>
            <a:noFill/>
          </a:ln>
        </p:spPr>
      </p:pic>
      <p:sp>
        <p:nvSpPr>
          <p:cNvPr id="1332" name="Google Shape;1332;p188"/>
          <p:cNvSpPr txBox="1"/>
          <p:nvPr/>
        </p:nvSpPr>
        <p:spPr>
          <a:xfrm>
            <a:off x="304800" y="3213600"/>
            <a:ext cx="1902900" cy="10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Опыт</a:t>
            </a:r>
            <a:endParaRPr sz="1200" b="1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Уникальный опыт работы на реальном коммерческом проекте. </a:t>
            </a:r>
            <a:endParaRPr sz="1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333" name="Google Shape;1333;p188"/>
          <p:cNvPicPr preferRelativeResize="0"/>
          <p:nvPr/>
        </p:nvPicPr>
        <p:blipFill rotWithShape="1">
          <a:blip r:embed="rId4">
            <a:alphaModFix/>
          </a:blip>
          <a:srcRect t="14105" b="14112"/>
          <a:stretch/>
        </p:blipFill>
        <p:spPr>
          <a:xfrm>
            <a:off x="2515600" y="1768200"/>
            <a:ext cx="1907400" cy="1369200"/>
          </a:xfrm>
          <a:prstGeom prst="roundRect">
            <a:avLst>
              <a:gd name="adj" fmla="val 6871"/>
            </a:avLst>
          </a:prstGeom>
          <a:noFill/>
          <a:ln>
            <a:noFill/>
          </a:ln>
        </p:spPr>
      </p:pic>
      <p:sp>
        <p:nvSpPr>
          <p:cNvPr id="1334" name="Google Shape;1334;p188"/>
          <p:cNvSpPr txBox="1"/>
          <p:nvPr/>
        </p:nvSpPr>
        <p:spPr>
          <a:xfrm>
            <a:off x="2515600" y="3213600"/>
            <a:ext cx="1902900" cy="11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Менторство</a:t>
            </a:r>
            <a:endParaRPr sz="1200" b="1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Выстроенный процесс наставничества и открытые к диалогу коллеги.</a:t>
            </a:r>
            <a:endParaRPr sz="1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335" name="Google Shape;1335;p188"/>
          <p:cNvPicPr preferRelativeResize="0"/>
          <p:nvPr/>
        </p:nvPicPr>
        <p:blipFill rotWithShape="1">
          <a:blip r:embed="rId5">
            <a:alphaModFix/>
          </a:blip>
          <a:srcRect t="14764" b="37390"/>
          <a:stretch/>
        </p:blipFill>
        <p:spPr>
          <a:xfrm>
            <a:off x="4723200" y="1768200"/>
            <a:ext cx="1907400" cy="1369200"/>
          </a:xfrm>
          <a:prstGeom prst="roundRect">
            <a:avLst>
              <a:gd name="adj" fmla="val 6871"/>
            </a:avLst>
          </a:prstGeom>
          <a:noFill/>
          <a:ln>
            <a:noFill/>
          </a:ln>
        </p:spPr>
      </p:pic>
      <p:sp>
        <p:nvSpPr>
          <p:cNvPr id="1336" name="Google Shape;1336;p188"/>
          <p:cNvSpPr txBox="1"/>
          <p:nvPr/>
        </p:nvSpPr>
        <p:spPr>
          <a:xfrm>
            <a:off x="4723200" y="3213600"/>
            <a:ext cx="1902900" cy="10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Нетворкинг</a:t>
            </a:r>
            <a:endParaRPr sz="1200" b="1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Знакомство  с профессионалами ИТ-коммьюнити — важнейшая часть будущего успеха.</a:t>
            </a:r>
            <a:endParaRPr sz="1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337" name="Google Shape;1337;p188"/>
          <p:cNvPicPr preferRelativeResize="0"/>
          <p:nvPr/>
        </p:nvPicPr>
        <p:blipFill rotWithShape="1">
          <a:blip r:embed="rId6">
            <a:alphaModFix/>
          </a:blip>
          <a:srcRect l="3574" r="3574"/>
          <a:stretch/>
        </p:blipFill>
        <p:spPr>
          <a:xfrm>
            <a:off x="6934000" y="1768200"/>
            <a:ext cx="1907400" cy="1369200"/>
          </a:xfrm>
          <a:prstGeom prst="roundRect">
            <a:avLst>
              <a:gd name="adj" fmla="val 6871"/>
            </a:avLst>
          </a:prstGeom>
          <a:noFill/>
          <a:ln>
            <a:noFill/>
          </a:ln>
        </p:spPr>
      </p:pic>
      <p:sp>
        <p:nvSpPr>
          <p:cNvPr id="1338" name="Google Shape;1338;p188"/>
          <p:cNvSpPr txBox="1"/>
          <p:nvPr/>
        </p:nvSpPr>
        <p:spPr>
          <a:xfrm>
            <a:off x="6934000" y="3213600"/>
            <a:ext cx="1902900" cy="1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Развитие</a:t>
            </a:r>
            <a:endParaRPr sz="1200" b="1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Возможность проявить себя  во время практики и остаться в команде WaveAccess, чтобы расти дальше. </a:t>
            </a:r>
            <a:endParaRPr sz="1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339" name="Google Shape;1339;p188"/>
          <p:cNvSpPr txBox="1"/>
          <p:nvPr/>
        </p:nvSpPr>
        <p:spPr>
          <a:xfrm>
            <a:off x="4723200" y="252000"/>
            <a:ext cx="4107600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" sz="15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Практика в WaveAccess — твой шанс окунуться в атмосферу современных ИТ-проектов в команде профессионалов!  </a:t>
            </a:r>
            <a:endParaRPr sz="1500">
              <a:solidFill>
                <a:schemeClr val="dk1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189"/>
          <p:cNvSpPr/>
          <p:nvPr/>
        </p:nvSpPr>
        <p:spPr>
          <a:xfrm>
            <a:off x="304800" y="206800"/>
            <a:ext cx="41136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rgbClr val="2F3244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Направления</a:t>
            </a:r>
            <a:endParaRPr sz="2500">
              <a:solidFill>
                <a:srgbClr val="2F3244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500">
                <a:solidFill>
                  <a:srgbClr val="2F3244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практики</a:t>
            </a:r>
            <a:endParaRPr sz="1100">
              <a:solidFill>
                <a:srgbClr val="2F3244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346" name="Google Shape;1346;p18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5616" r="16036"/>
          <a:stretch/>
        </p:blipFill>
        <p:spPr>
          <a:xfrm>
            <a:off x="4723200" y="0"/>
            <a:ext cx="44208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7" name="Google Shape;1347;p189"/>
          <p:cNvSpPr txBox="1"/>
          <p:nvPr/>
        </p:nvSpPr>
        <p:spPr>
          <a:xfrm>
            <a:off x="305999" y="1389996"/>
            <a:ext cx="3268473" cy="29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74320" lvl="0" indent="-15849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5CD55"/>
              </a:buClr>
              <a:buSzPts val="1200"/>
              <a:buFont typeface="Manrope Medium"/>
              <a:buAutoNum type="arabicPlain"/>
            </a:pPr>
            <a:r>
              <a:rPr lang="en" dirty="0">
                <a:solidFill>
                  <a:srgbClr val="2F3244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Разработка на Python</a:t>
            </a:r>
            <a:endParaRPr lang="ru-RU" dirty="0">
              <a:solidFill>
                <a:srgbClr val="2F324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274320" indent="-158496">
              <a:lnSpc>
                <a:spcPct val="115000"/>
              </a:lnSpc>
              <a:spcBef>
                <a:spcPts val="800"/>
              </a:spcBef>
              <a:buClr>
                <a:srgbClr val="55CD55"/>
              </a:buClr>
              <a:buSzPts val="1200"/>
              <a:buFont typeface="Manrope Medium"/>
              <a:buAutoNum type="arabicPlain"/>
            </a:pPr>
            <a:r>
              <a:rPr lang="en-US" dirty="0">
                <a:solidFill>
                  <a:srgbClr val="2F3244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Frontend–</a:t>
            </a:r>
            <a:r>
              <a:rPr lang="ru-RU" dirty="0">
                <a:solidFill>
                  <a:srgbClr val="2F3244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разработка (</a:t>
            </a:r>
            <a:r>
              <a:rPr lang="en-US" dirty="0">
                <a:solidFill>
                  <a:srgbClr val="2F3244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Vue, React)</a:t>
            </a:r>
            <a:endParaRPr lang="ru-RU" dirty="0">
              <a:solidFill>
                <a:srgbClr val="2F324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marL="274320" indent="-158496">
              <a:lnSpc>
                <a:spcPct val="115000"/>
              </a:lnSpc>
              <a:spcBef>
                <a:spcPts val="800"/>
              </a:spcBef>
              <a:buClr>
                <a:srgbClr val="55CD55"/>
              </a:buClr>
              <a:buSzPts val="1200"/>
              <a:buFont typeface="Manrope Medium"/>
              <a:buAutoNum type="arabicPlain"/>
            </a:pPr>
            <a:r>
              <a:rPr lang="en-US" dirty="0">
                <a:solidFill>
                  <a:srgbClr val="2F3244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Data science / Machine Learning (LLM)</a:t>
            </a:r>
            <a:endParaRPr dirty="0">
              <a:solidFill>
                <a:srgbClr val="2F324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190"/>
          <p:cNvSpPr txBox="1">
            <a:spLocks noGrp="1"/>
          </p:cNvSpPr>
          <p:nvPr>
            <p:ph type="subTitle" idx="1"/>
          </p:nvPr>
        </p:nvSpPr>
        <p:spPr>
          <a:xfrm>
            <a:off x="4723200" y="306000"/>
            <a:ext cx="41148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По вопросам </a:t>
            </a:r>
            <a:r>
              <a:rPr lang="ru-RU" dirty="0"/>
              <a:t>практики, </a:t>
            </a:r>
            <a:r>
              <a:rPr lang="en" dirty="0"/>
              <a:t>стажировок и не только</a:t>
            </a:r>
            <a:endParaRPr dirty="0"/>
          </a:p>
        </p:txBody>
      </p:sp>
      <p:sp>
        <p:nvSpPr>
          <p:cNvPr id="1355" name="Google Shape;1355;p190"/>
          <p:cNvSpPr txBox="1">
            <a:spLocks noGrp="1"/>
          </p:cNvSpPr>
          <p:nvPr>
            <p:ph type="subTitle" idx="5"/>
          </p:nvPr>
        </p:nvSpPr>
        <p:spPr>
          <a:xfrm>
            <a:off x="5580000" y="3912150"/>
            <a:ext cx="3062100" cy="9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nrope SemiBold"/>
                <a:ea typeface="Manrope SemiBold"/>
                <a:cs typeface="Manrope SemiBold"/>
                <a:sym typeface="Manrope SemiBold"/>
              </a:rPr>
              <a:t>Любовь Ефремкина</a:t>
            </a:r>
            <a:br>
              <a:rPr lang="en" sz="1100">
                <a:latin typeface="Manrope SemiBold"/>
                <a:ea typeface="Manrope SemiBold"/>
                <a:cs typeface="Manrope SemiBold"/>
                <a:sym typeface="Manrope SemiBold"/>
              </a:rPr>
            </a:br>
            <a:endParaRPr sz="1100"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Lyubov.Efremkina@waveaccess.ru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Telegram: @delempi</a:t>
            </a:r>
            <a:endParaRPr sz="1100"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pic>
        <p:nvPicPr>
          <p:cNvPr id="1357" name="Google Shape;1357;p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3912150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8" name="Google Shape;1358;p190"/>
          <p:cNvSpPr txBox="1"/>
          <p:nvPr/>
        </p:nvSpPr>
        <p:spPr>
          <a:xfrm>
            <a:off x="304800" y="306000"/>
            <a:ext cx="4114800" cy="24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Свяжитесь с нами</a:t>
            </a:r>
            <a:endParaRPr sz="4000">
              <a:solidFill>
                <a:srgbClr val="FFFFFF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veAccess">
  <a:themeElements>
    <a:clrScheme name="Simple Light">
      <a:dk1>
        <a:srgbClr val="2F3244"/>
      </a:dk1>
      <a:lt1>
        <a:srgbClr val="FFFFFF"/>
      </a:lt1>
      <a:dk2>
        <a:srgbClr val="868DA0"/>
      </a:dk2>
      <a:lt2>
        <a:srgbClr val="999999"/>
      </a:lt2>
      <a:accent1>
        <a:srgbClr val="6EDA6E"/>
      </a:accent1>
      <a:accent2>
        <a:srgbClr val="55CD55"/>
      </a:accent2>
      <a:accent3>
        <a:srgbClr val="CFF3CF"/>
      </a:accent3>
      <a:accent4>
        <a:srgbClr val="D9D9D9"/>
      </a:accent4>
      <a:accent5>
        <a:srgbClr val="525868"/>
      </a:accent5>
      <a:accent6>
        <a:srgbClr val="B7B7B7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veAccess">
  <a:themeElements>
    <a:clrScheme name="Simple Light">
      <a:dk1>
        <a:srgbClr val="2F3244"/>
      </a:dk1>
      <a:lt1>
        <a:srgbClr val="FFFFFF"/>
      </a:lt1>
      <a:dk2>
        <a:srgbClr val="868DA0"/>
      </a:dk2>
      <a:lt2>
        <a:srgbClr val="999999"/>
      </a:lt2>
      <a:accent1>
        <a:srgbClr val="6EDA6E"/>
      </a:accent1>
      <a:accent2>
        <a:srgbClr val="55CD55"/>
      </a:accent2>
      <a:accent3>
        <a:srgbClr val="CFF3CF"/>
      </a:accent3>
      <a:accent4>
        <a:srgbClr val="D9D9D9"/>
      </a:accent4>
      <a:accent5>
        <a:srgbClr val="525868"/>
      </a:accent5>
      <a:accent6>
        <a:srgbClr val="B7B7B7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aveAccess">
  <a:themeElements>
    <a:clrScheme name="Simple Light">
      <a:dk1>
        <a:srgbClr val="2F3244"/>
      </a:dk1>
      <a:lt1>
        <a:srgbClr val="FFFFFF"/>
      </a:lt1>
      <a:dk2>
        <a:srgbClr val="868DA0"/>
      </a:dk2>
      <a:lt2>
        <a:srgbClr val="999999"/>
      </a:lt2>
      <a:accent1>
        <a:srgbClr val="6EDA6E"/>
      </a:accent1>
      <a:accent2>
        <a:srgbClr val="55CD55"/>
      </a:accent2>
      <a:accent3>
        <a:srgbClr val="CFF3CF"/>
      </a:accent3>
      <a:accent4>
        <a:srgbClr val="D9D9D9"/>
      </a:accent4>
      <a:accent5>
        <a:srgbClr val="525868"/>
      </a:accent5>
      <a:accent6>
        <a:srgbClr val="B7B7B7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aveAccess">
  <a:themeElements>
    <a:clrScheme name="Simple Light">
      <a:dk1>
        <a:srgbClr val="2F3244"/>
      </a:dk1>
      <a:lt1>
        <a:srgbClr val="FFFFFF"/>
      </a:lt1>
      <a:dk2>
        <a:srgbClr val="868DA0"/>
      </a:dk2>
      <a:lt2>
        <a:srgbClr val="999999"/>
      </a:lt2>
      <a:accent1>
        <a:srgbClr val="6EDA6E"/>
      </a:accent1>
      <a:accent2>
        <a:srgbClr val="55CD55"/>
      </a:accent2>
      <a:accent3>
        <a:srgbClr val="CFF3CF"/>
      </a:accent3>
      <a:accent4>
        <a:srgbClr val="D9D9D9"/>
      </a:accent4>
      <a:accent5>
        <a:srgbClr val="525868"/>
      </a:accent5>
      <a:accent6>
        <a:srgbClr val="B7B7B7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WaveAccess">
  <a:themeElements>
    <a:clrScheme name="Simple Light">
      <a:dk1>
        <a:srgbClr val="2F3244"/>
      </a:dk1>
      <a:lt1>
        <a:srgbClr val="FFFFFF"/>
      </a:lt1>
      <a:dk2>
        <a:srgbClr val="868DA0"/>
      </a:dk2>
      <a:lt2>
        <a:srgbClr val="999999"/>
      </a:lt2>
      <a:accent1>
        <a:srgbClr val="6EDA6E"/>
      </a:accent1>
      <a:accent2>
        <a:srgbClr val="55CD55"/>
      </a:accent2>
      <a:accent3>
        <a:srgbClr val="CFF3CF"/>
      </a:accent3>
      <a:accent4>
        <a:srgbClr val="D9D9D9"/>
      </a:accent4>
      <a:accent5>
        <a:srgbClr val="525868"/>
      </a:accent5>
      <a:accent6>
        <a:srgbClr val="B7B7B7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5595</TotalTime>
  <Words>551</Words>
  <Application>Microsoft Office PowerPoint</Application>
  <PresentationFormat>On-screen Show (16:9)</PresentationFormat>
  <Paragraphs>159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Simple Light</vt:lpstr>
      <vt:lpstr>WaveAccess</vt:lpstr>
      <vt:lpstr>WaveAccess</vt:lpstr>
      <vt:lpstr>WaveAccess</vt:lpstr>
      <vt:lpstr>WaveAccess</vt:lpstr>
      <vt:lpstr>WaveAccess</vt:lpstr>
      <vt:lpstr>Практика для студентов</vt:lpstr>
      <vt:lpstr>О WaveAccess Мы ИТ-компания, которая занимается разработкой программного обеспечения, кастомизированного под специфические бизнес-процессы и задачи клиентов, и создает решения любой сложности. За свою историю реализовали более 500 успешных проектов для государственных структур, крупных лидеров рынка и небольших амбициозных стартапов.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Стажировки для студентов</dc:title>
  <dc:creator>Lyubov Efremkina</dc:creator>
  <cp:lastModifiedBy>Lyubov Efremkina</cp:lastModifiedBy>
  <cp:revision>14</cp:revision>
  <dcterms:modified xsi:type="dcterms:W3CDTF">2025-12-01T10:07:15Z</dcterms:modified>
</cp:coreProperties>
</file>