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E496D-773F-4716-B298-DED8542ED4E4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8A717-A3D2-4F5C-B2CC-600BB58317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86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4E19F-7952-44E3-B289-25296E677EA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10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E337EE-1DDC-4612-9D24-EEE03BC7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8C441D7-3C7C-447A-BBE1-5FA9C7B5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7225"/>
            <a:ext cx="7886700" cy="4351338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accent1"/>
                </a:solidFill>
              </a:defRPr>
            </a:lvl2pPr>
            <a:lvl3pPr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D4DD3DF-47D2-4244-9792-12CE4D37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45E88ED-267A-406F-8814-D64DEA1F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95C3D36-61B4-4111-AC83-C3795B4B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4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344DC8E-DBB1-4521-B17B-AD7A7C576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F991ED-D009-4F33-823F-3A146B799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F4A8B54-1575-4378-A084-65830E2A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A3AF89-A79E-4632-89EC-9A4B353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842F16A-CC16-411F-AB10-DD5D1159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AA7987F-C5EA-438F-BD7E-8D303911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918" y="768350"/>
            <a:ext cx="4956465" cy="2852737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55F1006-7188-498C-ABBF-80587A3CC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0917" y="3872491"/>
            <a:ext cx="565005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7CAAA22-0748-44B2-95C1-E3606572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0774E4D-3F92-4FAA-8349-F6D45C08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46F7DFC-34D2-47BD-A449-1F12C2D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93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4A3671-D70D-4846-A00D-D451CC45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978F876-D852-4E29-A439-4A96013A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F3E4988-A050-44F9-8CDD-B99FEE1F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B29F515-61FC-4696-9DBE-C3EE88BB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523E599-4964-4661-B895-F15D49D3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444141B-6E20-42C1-A083-D0371C7F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32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35B16F-47D8-43EB-9F03-B3ACD863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D8F048-D987-4AFF-A795-6F700E92B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BA324EF-75CB-4183-A85B-AD7BDD2D7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600D5C6B-EB08-465F-984C-82BB28644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F6BF5B3-E575-4778-951F-B85DDAFB1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F580A43-90A9-4F74-9CEA-78DC0914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082B72D-A421-4731-A1B3-4B3F7B15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1E7E0AB1-8C34-4787-A417-D8024485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65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638900-AEB2-4230-9726-FC3E1A82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5A991F4-A55E-4763-85B2-BCF817E0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62418399-BB26-4B5F-AE06-073556FF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600C12F-25DD-409F-A773-01449550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0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8D4BDE5-0371-459D-9B04-EC35D079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2AD7312-632A-48EA-9CD9-4C1F9B3E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B9392F6-5A18-4C8F-94AC-EE4481D7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75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86902DB-6786-4EC8-841C-442CE7C5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2D0E0AD-9CDE-4B68-B397-28CF6A3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2FB86FE-73E5-4676-9540-C4530EC0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9BF0736-3C77-4656-9517-532D8B4F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669D685-6A52-4572-A0D6-C0059AC9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3A8EB1A-AC6D-428E-B0D1-CF9A7622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4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AB2F2F-88ED-4374-94A7-62F66BCD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E968185-D0D5-4204-98C8-EE5D53385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1E72D50-BFF9-4173-ABD2-4EC13B94B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93727AD-9A27-4C72-9887-E950A1F3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EC7B91B-1762-407F-A127-DE1DCC62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F9B9FBD-B522-4123-A0F9-BFF6E77F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0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E666AC-8030-4AC8-BD2D-177E2E60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74D5522-45B7-4992-826F-6AF937AAF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30567A-7DA1-430D-84F6-D7275133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318EBEF-8A21-4561-832D-24C58134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00DEFF5-DC16-4E1D-99A4-EA87D703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6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38E9D2-AC3C-4712-9A37-752F16DB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23DA045-D354-445D-BE18-3E16A1484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148A85-0285-419E-9BCD-D8E30563A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D461-96F7-4199-9601-E2D6C75B96FD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9AA4832-14D7-456F-8D8A-08F55C337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265C6DE-1236-408E-A547-97410DDD6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BA296-2A88-4FD7-AFDB-C9D9F9DA08A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2"/>
            <a:extLst>
              <a:ext uri="{FF2B5EF4-FFF2-40B4-BE49-F238E27FC236}">
                <a16:creationId xmlns="" xmlns:a16="http://schemas.microsoft.com/office/drawing/2014/main" id="{A3D3FC47-1965-4ADE-8DCB-5A97BFA1FA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5516" y="45855"/>
            <a:ext cx="56832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3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anchenko@petrsu.ru" TargetMode="External"/><Relationship Id="rId2" Type="http://schemas.openxmlformats.org/officeDocument/2006/relationships/hyperlink" Target="mailto:kuleva@petrsu.r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A342B6-92C8-4F2C-9F6D-B8ACADD0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348880"/>
            <a:ext cx="7128792" cy="1560239"/>
          </a:xfrm>
        </p:spPr>
        <p:txBody>
          <a:bodyPr>
            <a:no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практической подготовке с организацией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80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Отчеты и характеристики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конце практики Вы должны составить отчет о практике и получить характеристику с места прохождения практики.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Отчет и характеристику необходимо сдать руководителю практики до 10.02.2026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424829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Первый лист договора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789040"/>
            <a:ext cx="7914741" cy="2963267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1" y="3170684"/>
            <a:ext cx="3528392" cy="576064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Заполняем</a:t>
            </a:r>
            <a:endParaRPr lang="ru-R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80728"/>
            <a:ext cx="6767734" cy="187220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504" y="980728"/>
            <a:ext cx="2088232" cy="7920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Не</a:t>
            </a:r>
            <a:r>
              <a:rPr lang="ru-RU" dirty="0" smtClean="0"/>
              <a:t> </a:t>
            </a:r>
            <a:r>
              <a:rPr lang="ru-RU" sz="2400" dirty="0" smtClean="0"/>
              <a:t>заполняем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10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886700" cy="1325563"/>
          </a:xfrm>
        </p:spPr>
        <p:txBody>
          <a:bodyPr/>
          <a:lstStyle/>
          <a:p>
            <a:r>
              <a:rPr lang="ru-RU" dirty="0" smtClean="0"/>
              <a:t>Второй лист договора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4293096"/>
            <a:ext cx="6635080" cy="1008112"/>
          </a:xfr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Заполнять, только при необходимости, можно оставить в таком виде 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636912"/>
            <a:ext cx="958277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46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Третий лист договора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5013176"/>
            <a:ext cx="7848872" cy="144016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Заполнить первый столбик: </a:t>
            </a:r>
            <a:r>
              <a:rPr lang="ru-RU" sz="2400" b="1" u="sng" dirty="0" smtClean="0"/>
              <a:t>полное название организации; адрес, должность и ФИО</a:t>
            </a:r>
            <a:r>
              <a:rPr lang="ru-RU" sz="2400" dirty="0" smtClean="0"/>
              <a:t> лица, которое будет подписывать договор. Не забыть поставить </a:t>
            </a:r>
            <a:r>
              <a:rPr lang="ru-RU" sz="2400" b="1" u="sng" dirty="0" smtClean="0"/>
              <a:t>печать</a:t>
            </a:r>
            <a:r>
              <a:rPr lang="ru-RU" sz="2400" dirty="0" smtClean="0"/>
              <a:t> организации!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484784"/>
            <a:ext cx="8303051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91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3695700" cy="10763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633117"/>
            <a:ext cx="21161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24" y="3641229"/>
            <a:ext cx="7002069" cy="2236043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11324" y="2348880"/>
            <a:ext cx="4044652" cy="12923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Заполняем </a:t>
            </a:r>
            <a:r>
              <a:rPr lang="ru-RU" b="1" u="sng" dirty="0" smtClean="0"/>
              <a:t>название Профильной организации; код и наименование направления подготовки; наименование института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259887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Код и наименование направления подготовки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435177"/>
              </p:ext>
            </p:extLst>
          </p:nvPr>
        </p:nvGraphicFramePr>
        <p:xfrm>
          <a:off x="755576" y="1916832"/>
          <a:ext cx="7886700" cy="2926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943350"/>
                <a:gridCol w="3943350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Код</a:t>
                      </a:r>
                      <a:endParaRPr lang="ru-RU" sz="24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Наименование направления</a:t>
                      </a:r>
                      <a:endParaRPr lang="ru-RU" sz="2400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09.03.02.</a:t>
                      </a:r>
                      <a:endParaRPr lang="ru-RU" sz="24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Информационные системы</a:t>
                      </a:r>
                      <a:r>
                        <a:rPr lang="ru-RU" sz="2400" baseline="0" dirty="0" smtClean="0"/>
                        <a:t> и технологии</a:t>
                      </a:r>
                      <a:endParaRPr lang="ru-RU" sz="2400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01.03.02.</a:t>
                      </a:r>
                      <a:endParaRPr lang="ru-RU" sz="24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Прикладная математика и информатика</a:t>
                      </a:r>
                      <a:endParaRPr lang="ru-RU" sz="2400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09.03.04.</a:t>
                      </a:r>
                      <a:endParaRPr lang="ru-RU" sz="24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Программная</a:t>
                      </a:r>
                      <a:r>
                        <a:rPr lang="ru-RU" sz="2400" baseline="0" dirty="0" smtClean="0"/>
                        <a:t> инженерия</a:t>
                      </a:r>
                      <a:endParaRPr lang="ru-RU" sz="2400" dirty="0"/>
                    </a:p>
                  </a:txBody>
                  <a:tcPr marL="87630" marR="8763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5229200"/>
            <a:ext cx="7920880" cy="936104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Институт математики и информационных технологий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774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8279935" cy="2600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1331640" y="3940944"/>
            <a:ext cx="216024" cy="4961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07504" y="4581128"/>
            <a:ext cx="208823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Производственная практика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279304" y="3977072"/>
            <a:ext cx="216024" cy="4961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2451212" y="4581128"/>
            <a:ext cx="208823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1; 2; 3 и т.д.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364088" y="3977072"/>
            <a:ext cx="216024" cy="4961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308304" y="3977072"/>
            <a:ext cx="216024" cy="4961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4716016" y="4581128"/>
            <a:ext cx="208823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14.01.2026-03.02.2026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959433" y="4581128"/>
            <a:ext cx="208823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04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280" y="-26640"/>
            <a:ext cx="7886700" cy="1325563"/>
          </a:xfrm>
        </p:spPr>
        <p:txBody>
          <a:bodyPr/>
          <a:lstStyle/>
          <a:p>
            <a:r>
              <a:rPr lang="ru-RU" dirty="0" smtClean="0"/>
              <a:t>Приложение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055" y="764704"/>
            <a:ext cx="3771900" cy="12001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74" y="2009775"/>
            <a:ext cx="21161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33" y="2832100"/>
            <a:ext cx="6451600" cy="1447800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185769"/>
            <a:ext cx="4932040" cy="646331"/>
          </a:xfrm>
          <a:prstGeom prst="rect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Заполняем</a:t>
            </a:r>
            <a:r>
              <a:rPr lang="ru-RU" b="1" u="sng" dirty="0" smtClean="0"/>
              <a:t> код и наименование направления подготовки; наименование института</a:t>
            </a:r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384" y="4581128"/>
            <a:ext cx="7830550" cy="1296144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84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Дальнейшие действия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Заполненный договор отправить на проверку до 5.12. на почту </a:t>
            </a:r>
            <a:r>
              <a:rPr lang="en-US" dirty="0" smtClean="0">
                <a:hlinkClick r:id="rId2"/>
              </a:rPr>
              <a:t>kuleva@petrsu.ru</a:t>
            </a:r>
            <a:r>
              <a:rPr lang="ru-RU" dirty="0" smtClean="0"/>
              <a:t>, с 8.12. по 19.12. Панченко Татьяне Борисовне </a:t>
            </a:r>
            <a:r>
              <a:rPr lang="en-US" dirty="0" smtClean="0">
                <a:hlinkClick r:id="rId3"/>
              </a:rPr>
              <a:t>panchenko@petrsu.ru</a:t>
            </a:r>
            <a:r>
              <a:rPr lang="ru-RU" dirty="0" smtClean="0"/>
              <a:t> 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После проверки и регистрации договора (получение даты и номера), он будет отправлен Вам для печати в </a:t>
            </a:r>
            <a:r>
              <a:rPr lang="ru-RU" b="1" u="sng" dirty="0" smtClean="0"/>
              <a:t>2-х экземплярах</a:t>
            </a:r>
          </a:p>
          <a:p>
            <a:pPr marL="514350" indent="-514350" algn="r">
              <a:buAutoNum type="arabicPeriod"/>
            </a:pPr>
            <a:r>
              <a:rPr lang="ru-RU" dirty="0" smtClean="0"/>
              <a:t>Отнести для подписи в организацию, и потом в дирекцию (253 кабинет)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00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znocvetnie-treugolniki-po-uglam-wid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raznocvetnie-treugolniki-po-uglam-wide</Template>
  <TotalTime>545</TotalTime>
  <Words>203</Words>
  <Application>Microsoft Office PowerPoint</Application>
  <PresentationFormat>Экран (4:3)</PresentationFormat>
  <Paragraphs>34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raznocvetnie-treugolniki-po-uglam-wide</vt:lpstr>
      <vt:lpstr>Договор о практической подготовке с организацией</vt:lpstr>
      <vt:lpstr>Первый лист договора</vt:lpstr>
      <vt:lpstr>Второй лист договора</vt:lpstr>
      <vt:lpstr>Третий лист договора</vt:lpstr>
      <vt:lpstr>Приложение 1</vt:lpstr>
      <vt:lpstr>Код и наименование направления подготовки</vt:lpstr>
      <vt:lpstr>Приложение 1</vt:lpstr>
      <vt:lpstr>Приложение 2</vt:lpstr>
      <vt:lpstr>Дальнейшие действия</vt:lpstr>
      <vt:lpstr>Отчеты и характеристики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Договор о практической подготовки с организацией</dc:title>
  <dc:creator>Ирина Кулева</dc:creator>
  <cp:lastModifiedBy>user</cp:lastModifiedBy>
  <cp:revision>16</cp:revision>
  <dcterms:created xsi:type="dcterms:W3CDTF">2025-11-30T08:17:54Z</dcterms:created>
  <dcterms:modified xsi:type="dcterms:W3CDTF">2025-12-01T07:53:38Z</dcterms:modified>
</cp:coreProperties>
</file>