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71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ru-RU" b="1" dirty="0" smtClean="0"/>
              <a:t>Прототип </a:t>
            </a:r>
            <a:r>
              <a:rPr lang="ru-RU" b="1" dirty="0"/>
              <a:t>2.2.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Программно-аппаратный </a:t>
            </a:r>
            <a:r>
              <a:rPr lang="ru-RU" b="1" dirty="0"/>
              <a:t>прототип распознавателя приоритетных событий из множественных источников при движении робота на основе адаптивной стратегии оперативного отбора информации о текущей ситуации.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211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Требования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Должен быть разработан программно-аппаратный прототип распознавателя приоритетных событий из множественных источников при движении робота на основе адаптивной стратегии оперативного отбора информации о текущей ситуации.</a:t>
            </a:r>
          </a:p>
          <a:p>
            <a:pPr lvl="0"/>
            <a:r>
              <a:rPr lang="ru-RU" dirty="0"/>
              <a:t>При распознавании приоритетных событий из множественных источников должны быть возможна обработка данных из не менее 5 источников одновременно.</a:t>
            </a:r>
          </a:p>
          <a:p>
            <a:pPr lvl="0"/>
            <a:r>
              <a:rPr lang="ru-RU" dirty="0"/>
              <a:t>Доля распознаваемых приоритетных событий должна быть не более 20% от общего числа событий, наблюдаемых при движении робота.</a:t>
            </a:r>
          </a:p>
          <a:p>
            <a:pPr lvl="0"/>
            <a:r>
              <a:rPr lang="ru-RU" dirty="0"/>
              <a:t>Должна быть разработана программная документация на концептуальный прототип в соответствии с ГОСТ 19.102-77.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806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Аппаратная часть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 smtClean="0"/>
              <a:t>IMU10dof: </a:t>
            </a:r>
            <a:endParaRPr lang="ru-RU" dirty="0" smtClean="0"/>
          </a:p>
          <a:p>
            <a:r>
              <a:rPr lang="ru-RU" dirty="0" smtClean="0"/>
              <a:t>3</a:t>
            </a:r>
            <a:r>
              <a:rPr lang="en-US" dirty="0" smtClean="0"/>
              <a:t>x</a:t>
            </a:r>
            <a:r>
              <a:rPr lang="ru-RU" dirty="0"/>
              <a:t>-</a:t>
            </a:r>
            <a:r>
              <a:rPr lang="ru-RU" dirty="0" err="1" smtClean="0"/>
              <a:t>осные</a:t>
            </a:r>
            <a:r>
              <a:rPr lang="ru-RU" dirty="0" smtClean="0"/>
              <a:t> акселерометр и</a:t>
            </a:r>
            <a:r>
              <a:rPr lang="en-US" dirty="0" smtClean="0"/>
              <a:t> </a:t>
            </a:r>
            <a:r>
              <a:rPr lang="ru-RU" dirty="0" smtClean="0"/>
              <a:t>гироскоп</a:t>
            </a:r>
          </a:p>
          <a:p>
            <a:r>
              <a:rPr lang="ru-RU" dirty="0" smtClean="0"/>
              <a:t>Магнетометр</a:t>
            </a:r>
          </a:p>
          <a:p>
            <a:r>
              <a:rPr lang="ru-RU" dirty="0" smtClean="0"/>
              <a:t>Барометр</a:t>
            </a:r>
          </a:p>
          <a:p>
            <a:r>
              <a:rPr lang="ru-RU" dirty="0" smtClean="0"/>
              <a:t>Термометр</a:t>
            </a:r>
          </a:p>
          <a:p>
            <a:pPr marL="0" indent="0">
              <a:buNone/>
            </a:pPr>
            <a:r>
              <a:rPr lang="ru-RU" dirty="0" err="1" smtClean="0"/>
              <a:t>Лидар</a:t>
            </a:r>
            <a:r>
              <a:rPr lang="ru-RU" dirty="0" smtClean="0"/>
              <a:t> </a:t>
            </a:r>
            <a:r>
              <a:rPr lang="en-GB" dirty="0" smtClean="0"/>
              <a:t>URG-04LX-UG01</a:t>
            </a:r>
            <a:r>
              <a:rPr lang="ru-RU" dirty="0" smtClean="0"/>
              <a:t> диапазон 4 метра</a:t>
            </a:r>
          </a:p>
          <a:p>
            <a:pPr marL="0" indent="0">
              <a:buNone/>
            </a:pPr>
            <a:r>
              <a:rPr lang="ru-RU" dirty="0" smtClean="0"/>
              <a:t>Камера </a:t>
            </a:r>
            <a:r>
              <a:rPr lang="en-GB" dirty="0"/>
              <a:t>Raspberry Pi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GB" dirty="0" smtClean="0"/>
              <a:t>Camera </a:t>
            </a:r>
            <a:r>
              <a:rPr lang="en-GB" dirty="0"/>
              <a:t>v2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459" y="1628801"/>
            <a:ext cx="388995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344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Программная часть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Модуль интеллектуального отбора данных</a:t>
            </a:r>
          </a:p>
          <a:p>
            <a:r>
              <a:rPr lang="ru-RU" dirty="0" smtClean="0"/>
              <a:t>Модуль распознавания данных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611560" y="3052945"/>
            <a:ext cx="7560840" cy="331236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5536" y="5229200"/>
            <a:ext cx="2200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Статические данные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877272"/>
            <a:ext cx="2094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Состояние системы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4010064" y="6061938"/>
            <a:ext cx="921976" cy="479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233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Интеллектуальный отбор </a:t>
            </a:r>
            <a:r>
              <a:rPr lang="ru-RU" dirty="0" err="1" smtClean="0"/>
              <a:t>даных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Данные неравнозначны</a:t>
            </a:r>
          </a:p>
          <a:p>
            <a:r>
              <a:rPr lang="ru-RU" dirty="0" smtClean="0"/>
              <a:t>Баланс оптимизма и пессимизма</a:t>
            </a:r>
          </a:p>
          <a:p>
            <a:r>
              <a:rPr lang="ru-RU" dirty="0" smtClean="0"/>
              <a:t>Данные отправляются селективно, с использованием задержки </a:t>
            </a:r>
          </a:p>
          <a:p>
            <a:r>
              <a:rPr lang="ru-RU" dirty="0" smtClean="0"/>
              <a:t>Значение задержки определяется адаптивной стратегией</a:t>
            </a:r>
          </a:p>
          <a:p>
            <a:r>
              <a:rPr lang="ru-RU" dirty="0" smtClean="0"/>
              <a:t>Изменение задержки определяется событиями, которые можно идентифицировать по полным </a:t>
            </a:r>
            <a:r>
              <a:rPr lang="ru-RU" dirty="0" err="1" smtClean="0"/>
              <a:t>даным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48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Модуль распознавания приоритетных событий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Определяются приоритетные события</a:t>
            </a:r>
          </a:p>
          <a:p>
            <a:r>
              <a:rPr lang="ru-RU" dirty="0" smtClean="0"/>
              <a:t>Определяется граф переходов между ними и функции перехода</a:t>
            </a:r>
          </a:p>
          <a:p>
            <a:r>
              <a:rPr lang="ru-RU" dirty="0" smtClean="0"/>
              <a:t>Параметрами функций являются значения сенсоров, отобранные алгоритмом ИОД</a:t>
            </a:r>
          </a:p>
          <a:p>
            <a:r>
              <a:rPr lang="ru-RU" dirty="0" smtClean="0"/>
              <a:t>Осуществляется синхронизация данных различных сенсоров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703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Модуль распознавания приоритетных событий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Список приоритетных состояний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276872"/>
            <a:ext cx="58143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AutoNum type="arabicPeriod"/>
            </a:pPr>
            <a:r>
              <a:rPr lang="ru-RU" sz="2400" dirty="0" smtClean="0"/>
              <a:t>АДУ </a:t>
            </a:r>
            <a:r>
              <a:rPr lang="ru-RU" sz="2400" dirty="0"/>
              <a:t>стоит. Мотор </a:t>
            </a:r>
            <a:r>
              <a:rPr lang="ru-RU" sz="2400" dirty="0" smtClean="0"/>
              <a:t>выключен</a:t>
            </a:r>
          </a:p>
          <a:p>
            <a:pPr marL="457200" lvl="0" indent="-457200">
              <a:buAutoNum type="arabicPeriod"/>
            </a:pPr>
            <a:r>
              <a:rPr lang="ru-RU" sz="2400" dirty="0" smtClean="0"/>
              <a:t>АДУ </a:t>
            </a:r>
            <a:r>
              <a:rPr lang="ru-RU" sz="2400" dirty="0"/>
              <a:t>стоит. Мотор </a:t>
            </a:r>
            <a:r>
              <a:rPr lang="ru-RU" sz="2400" dirty="0" smtClean="0"/>
              <a:t>включен</a:t>
            </a:r>
          </a:p>
          <a:p>
            <a:pPr marL="457200" lvl="0" indent="-457200">
              <a:buAutoNum type="arabicPeriod"/>
            </a:pPr>
            <a:r>
              <a:rPr lang="ru-RU" sz="2400" dirty="0" smtClean="0"/>
              <a:t>АДУ </a:t>
            </a:r>
            <a:r>
              <a:rPr lang="ru-RU" sz="2400" dirty="0"/>
              <a:t>движется прямолинейно, </a:t>
            </a:r>
            <a:r>
              <a:rPr lang="ru-RU" sz="2400" dirty="0" smtClean="0"/>
              <a:t>равномерно.</a:t>
            </a:r>
          </a:p>
          <a:p>
            <a:pPr marL="457200" lvl="0" indent="-457200">
              <a:buAutoNum type="arabicPeriod"/>
            </a:pPr>
            <a:r>
              <a:rPr lang="ru-RU" sz="2400" dirty="0" smtClean="0"/>
              <a:t>Поворот</a:t>
            </a:r>
          </a:p>
          <a:p>
            <a:pPr marL="457200" lvl="0" indent="-457200">
              <a:buAutoNum type="arabicPeriod"/>
            </a:pPr>
            <a:r>
              <a:rPr lang="ru-RU" sz="2400" dirty="0" smtClean="0"/>
              <a:t>Нештатная </a:t>
            </a:r>
            <a:r>
              <a:rPr lang="ru-RU" sz="2400" dirty="0"/>
              <a:t>ситуация:</a:t>
            </a:r>
            <a:br>
              <a:rPr lang="ru-RU" sz="2400" dirty="0"/>
            </a:br>
            <a:r>
              <a:rPr lang="ru-RU" sz="2400" dirty="0"/>
              <a:t>5.1 Повышение температуры в системе</a:t>
            </a:r>
            <a:br>
              <a:rPr lang="ru-RU" sz="2400" dirty="0"/>
            </a:br>
            <a:r>
              <a:rPr lang="ru-RU" sz="2400" dirty="0"/>
              <a:t>5.2 Опрокидывание</a:t>
            </a:r>
            <a:br>
              <a:rPr lang="ru-RU" sz="2400" dirty="0"/>
            </a:br>
            <a:r>
              <a:rPr lang="ru-RU" sz="2400" dirty="0"/>
              <a:t>5.3 Незапланированное ускорение</a:t>
            </a:r>
            <a:br>
              <a:rPr lang="ru-RU" sz="2400" dirty="0"/>
            </a:br>
            <a:r>
              <a:rPr lang="ru-RU" sz="2400" dirty="0"/>
              <a:t>5.4 Незапланированное препятствие</a:t>
            </a:r>
          </a:p>
        </p:txBody>
      </p:sp>
    </p:spTree>
    <p:extLst>
      <p:ext uri="{BB962C8B-B14F-4D97-AF65-F5344CB8AC3E}">
        <p14:creationId xmlns:p14="http://schemas.microsoft.com/office/powerpoint/2010/main" val="248050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 группы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403809"/>
              </p:ext>
            </p:extLst>
          </p:nvPr>
        </p:nvGraphicFramePr>
        <p:xfrm>
          <a:off x="457200" y="1600200"/>
          <a:ext cx="7283152" cy="441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1576"/>
                <a:gridCol w="364157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ФИО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Область ответственности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Корзун Дмитрий </a:t>
                      </a:r>
                      <a:r>
                        <a:rPr lang="ru-RU" dirty="0" err="1" smtClean="0"/>
                        <a:t>Жоржевич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Руководитель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Богоявленская Ольга Юрьевна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Алгоритмы ИОД и распознавания приоритетных событий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Кулаков Кирилл Александрович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Системный анализ, руководство разработкой ПО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Баженов Никита Александрович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Консультант по видео-аналитике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Рего</a:t>
                      </a:r>
                      <a:r>
                        <a:rPr lang="ru-RU" dirty="0" smtClean="0"/>
                        <a:t> Григорий </a:t>
                      </a:r>
                      <a:r>
                        <a:rPr lang="ru-RU" dirty="0" err="1" smtClean="0"/>
                        <a:t>Эйнович</a:t>
                      </a:r>
                      <a:r>
                        <a:rPr lang="ru-RU" dirty="0" smtClean="0"/>
                        <a:t>, Ермаков Владислав Александрович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Сбор</a:t>
                      </a:r>
                      <a:r>
                        <a:rPr lang="ru-RU" baseline="0" dirty="0" smtClean="0"/>
                        <a:t> данных сенсоров, проведение экспериментов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Разработка ПО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dirty="0" err="1" smtClean="0"/>
                        <a:t>Ремшу</a:t>
                      </a:r>
                      <a:r>
                        <a:rPr lang="ru-RU" baseline="0" dirty="0" smtClean="0"/>
                        <a:t> Никита Леонидович, Сафонов Георгий Романович, Ткаченко Полина Павловна, </a:t>
                      </a:r>
                      <a:r>
                        <a:rPr lang="ru-RU" baseline="0" dirty="0" err="1" smtClean="0"/>
                        <a:t>Мадрахимова</a:t>
                      </a:r>
                      <a:r>
                        <a:rPr lang="ru-RU" baseline="0" dirty="0" smtClean="0"/>
                        <a:t> Дарья Сергеевна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761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264</Words>
  <Application>Microsoft Office PowerPoint</Application>
  <PresentationFormat>Экран (4:3)</PresentationFormat>
  <Paragraphs>52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 Прототип 2.2.  Программно-аппаратный прототип распознавателя приоритетных событий из множественных источников при движении робота на основе адаптивной стратегии оперативного отбора информации о текущей ситуации. </vt:lpstr>
      <vt:lpstr>Требования</vt:lpstr>
      <vt:lpstr>Аппаратная часть</vt:lpstr>
      <vt:lpstr>Программная часть</vt:lpstr>
      <vt:lpstr>Интеллектуальный отбор даных</vt:lpstr>
      <vt:lpstr>Модуль распознавания приоритетных событий</vt:lpstr>
      <vt:lpstr>Модуль распознавания приоритетных событий</vt:lpstr>
      <vt:lpstr>Состав группы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Прототип 2.2. Программно-аппаратный прототип распознавателя приоритетных событий из множественных источников при движении робота на основе адаптивной стратегии оперативного отбора информации о текущей ситуации.</dc:title>
  <dc:creator>NOTE</dc:creator>
  <cp:lastModifiedBy>NOTE</cp:lastModifiedBy>
  <cp:revision>6</cp:revision>
  <dcterms:created xsi:type="dcterms:W3CDTF">2021-10-24T11:01:35Z</dcterms:created>
  <dcterms:modified xsi:type="dcterms:W3CDTF">2021-10-24T12:21:53Z</dcterms:modified>
</cp:coreProperties>
</file>