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5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33CC33"/>
    <a:srgbClr val="43FC10"/>
    <a:srgbClr val="E0EBF6"/>
    <a:srgbClr val="FDF814"/>
    <a:srgbClr val="13E718"/>
    <a:srgbClr val="66FF66"/>
    <a:srgbClr val="66FF33"/>
    <a:srgbClr val="20192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hyperlink" Target="http://maemo.org/packages/package_instance/view/fremantle_extras-testing_free_armel/shariks/0.1.3-1/" TargetMode="External"/><Relationship Id="rId4" Type="http://schemas.openxmlformats.org/officeDocument/2006/relationships/image" Target="../media/image12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hyperlink" Target="http://maemo.org/downloads/product/Maemo5/liquid/rg/downloads/product/Maemo5/liquid" TargetMode="External"/><Relationship Id="rId4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0F50C1-A972-4F44-8AD2-4C545160BC12}" type="doc">
      <dgm:prSet loTypeId="urn:microsoft.com/office/officeart/2005/8/layout/vList4#1" loCatId="list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1CBCC5AE-6B9A-407D-A3DD-A37D66201F3F}">
      <dgm:prSet phldrT="[Текст]" custT="1"/>
      <dgm:spPr>
        <a:solidFill>
          <a:schemeClr val="bg1"/>
        </a:solidFill>
      </dgm:spPr>
      <dgm:t>
        <a:bodyPr/>
        <a:lstStyle/>
        <a:p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itchFamily="18" charset="0"/>
            </a:rPr>
            <a:t>Изменяя положение планшета в</a:t>
          </a:r>
          <a:r>
            <a: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itchFamily="18" charset="0"/>
            </a:rPr>
            <a:t> </a:t>
          </a:r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itchFamily="18" charset="0"/>
            </a:rPr>
            <a:t> 3</a:t>
          </a:r>
          <a:r>
            <a: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itchFamily="18" charset="0"/>
            </a:rPr>
            <a:t>D </a:t>
          </a:r>
          <a:r>
            <a:rPr lang="ru-RU" sz="1800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п</a:t>
          </a:r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itchFamily="18" charset="0"/>
            </a:rPr>
            <a:t>ространстве,</a:t>
          </a:r>
          <a:r>
            <a:rPr kumimoji="0" lang="ru-RU" sz="18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itchFamily="18" charset="0"/>
            </a:rPr>
            <a:t> пользователь управляет кистью редактора </a:t>
          </a:r>
          <a:r>
            <a:rPr kumimoji="0" lang="en-US" sz="18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itchFamily="18" charset="0"/>
            </a:rPr>
            <a:t>Liquid </a:t>
          </a:r>
          <a:r>
            <a:rPr kumimoji="0" lang="ru-RU" sz="18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itchFamily="18" charset="0"/>
            </a:rPr>
            <a:t>и игровым шариком в </a:t>
          </a:r>
          <a:r>
            <a:rPr kumimoji="0" lang="en-US" sz="1800" b="1" i="0" u="none" strike="noStrike" cap="none" normalizeH="0" dirty="0" err="1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itchFamily="18" charset="0"/>
            </a:rPr>
            <a:t>Shariks</a:t>
          </a:r>
          <a:endParaRPr lang="ru-RU" sz="1800" b="1" dirty="0">
            <a:solidFill>
              <a:schemeClr val="tx1"/>
            </a:solidFill>
            <a:latin typeface="+mn-lt"/>
          </a:endParaRPr>
        </a:p>
      </dgm:t>
    </dgm:pt>
    <dgm:pt modelId="{A2B7C404-E2FF-4198-B549-A181347A6B48}" type="parTrans" cxnId="{39B67E67-85AB-48BE-8012-C6217076B121}">
      <dgm:prSet/>
      <dgm:spPr/>
      <dgm:t>
        <a:bodyPr/>
        <a:lstStyle/>
        <a:p>
          <a:endParaRPr lang="ru-RU"/>
        </a:p>
      </dgm:t>
    </dgm:pt>
    <dgm:pt modelId="{D2328B9B-8169-46F2-809F-793AD997F755}" type="sibTrans" cxnId="{39B67E67-85AB-48BE-8012-C6217076B121}">
      <dgm:prSet/>
      <dgm:spPr/>
      <dgm:t>
        <a:bodyPr/>
        <a:lstStyle/>
        <a:p>
          <a:endParaRPr lang="ru-RU"/>
        </a:p>
      </dgm:t>
    </dgm:pt>
    <dgm:pt modelId="{FABA1896-9F1D-4796-AD4B-7CD0FCE1C868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В </a:t>
          </a:r>
          <a:r>
            <a:rPr lang="en-US" sz="1800" b="1" dirty="0" smtClean="0">
              <a:solidFill>
                <a:schemeClr val="tx1"/>
              </a:solidFill>
            </a:rPr>
            <a:t>Liquid </a:t>
          </a:r>
          <a:r>
            <a:rPr lang="ru-RU" sz="1800" b="1" dirty="0" smtClean="0">
              <a:solidFill>
                <a:schemeClr val="tx1"/>
              </a:solidFill>
            </a:rPr>
            <a:t>также обрабатывается эффект встряхивание планшета для активации дополнительных функций</a:t>
          </a:r>
          <a:endParaRPr lang="ru-RU" sz="1800" b="1" dirty="0">
            <a:solidFill>
              <a:schemeClr val="tx1"/>
            </a:solidFill>
          </a:endParaRPr>
        </a:p>
      </dgm:t>
    </dgm:pt>
    <dgm:pt modelId="{A4293511-2AE0-4A99-8B5D-521CA6B9A0A3}" type="parTrans" cxnId="{A55B52A6-81EE-4BFC-981F-EF2F2F77E5E4}">
      <dgm:prSet/>
      <dgm:spPr/>
      <dgm:t>
        <a:bodyPr/>
        <a:lstStyle/>
        <a:p>
          <a:endParaRPr lang="ru-RU"/>
        </a:p>
      </dgm:t>
    </dgm:pt>
    <dgm:pt modelId="{FA56F149-C159-48DE-B359-05BA4433934E}" type="sibTrans" cxnId="{A55B52A6-81EE-4BFC-981F-EF2F2F77E5E4}">
      <dgm:prSet/>
      <dgm:spPr/>
      <dgm:t>
        <a:bodyPr/>
        <a:lstStyle/>
        <a:p>
          <a:endParaRPr lang="ru-RU"/>
        </a:p>
      </dgm:t>
    </dgm:pt>
    <dgm:pt modelId="{8853A50A-D40B-450E-8A16-67BF5BF579CF}" type="pres">
      <dgm:prSet presAssocID="{F20F50C1-A972-4F44-8AD2-4C545160BC1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3CE117-7A49-4C2D-B0B6-F6A2EA03FB31}" type="pres">
      <dgm:prSet presAssocID="{1CBCC5AE-6B9A-407D-A3DD-A37D66201F3F}" presName="comp" presStyleCnt="0"/>
      <dgm:spPr/>
    </dgm:pt>
    <dgm:pt modelId="{04B0D56D-DB75-4AD9-AE1B-BC271A87B51E}" type="pres">
      <dgm:prSet presAssocID="{1CBCC5AE-6B9A-407D-A3DD-A37D66201F3F}" presName="box" presStyleLbl="node1" presStyleIdx="0" presStyleCnt="2" custLinFactNeighborX="1707"/>
      <dgm:spPr/>
      <dgm:t>
        <a:bodyPr/>
        <a:lstStyle/>
        <a:p>
          <a:endParaRPr lang="ru-RU"/>
        </a:p>
      </dgm:t>
    </dgm:pt>
    <dgm:pt modelId="{F1056F6F-37E4-43BE-9E0C-993CB46953A4}" type="pres">
      <dgm:prSet presAssocID="{1CBCC5AE-6B9A-407D-A3DD-A37D66201F3F}" presName="img" presStyleLbl="fgImgPlace1" presStyleIdx="0" presStyleCnt="2" custLinFactNeighborX="-15882" custLinFactNeighborY="1043"/>
      <dgm:spPr>
        <a:blipFill>
          <a:blip xmlns:r="http://schemas.openxmlformats.org/officeDocument/2006/relationships" r:embed="rId1"/>
          <a:srcRect/>
          <a:stretch>
            <a:fillRect t="-4000" b="-4000"/>
          </a:stretch>
        </a:blipFill>
      </dgm:spPr>
    </dgm:pt>
    <dgm:pt modelId="{852DEBFB-9BE0-448C-9264-E175ACAFF824}" type="pres">
      <dgm:prSet presAssocID="{1CBCC5AE-6B9A-407D-A3DD-A37D66201F3F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2C1C32-898D-4934-82C7-B079467C5C70}" type="pres">
      <dgm:prSet presAssocID="{D2328B9B-8169-46F2-809F-793AD997F755}" presName="spacer" presStyleCnt="0"/>
      <dgm:spPr/>
    </dgm:pt>
    <dgm:pt modelId="{417527AB-FFBF-473D-85BC-7C3CD443AD56}" type="pres">
      <dgm:prSet presAssocID="{FABA1896-9F1D-4796-AD4B-7CD0FCE1C868}" presName="comp" presStyleCnt="0"/>
      <dgm:spPr/>
    </dgm:pt>
    <dgm:pt modelId="{9A01AB79-AD1E-4979-94B7-96608F4345BE}" type="pres">
      <dgm:prSet presAssocID="{FABA1896-9F1D-4796-AD4B-7CD0FCE1C868}" presName="box" presStyleLbl="node1" presStyleIdx="1" presStyleCnt="2"/>
      <dgm:spPr/>
      <dgm:t>
        <a:bodyPr/>
        <a:lstStyle/>
        <a:p>
          <a:endParaRPr lang="ru-RU"/>
        </a:p>
      </dgm:t>
    </dgm:pt>
    <dgm:pt modelId="{B5E3D378-464D-482D-BE0B-6D21709C55B9}" type="pres">
      <dgm:prSet presAssocID="{FABA1896-9F1D-4796-AD4B-7CD0FCE1C868}" presName="img" presStyleLbl="fgImgPlace1" presStyleIdx="1" presStyleCnt="2" custLinFactNeighborX="-15882" custLinFactNeighborY="-396"/>
      <dgm:spPr>
        <a:blipFill>
          <a:blip xmlns:r="http://schemas.openxmlformats.org/officeDocument/2006/relationships" r:embed="rId2"/>
          <a:srcRect/>
          <a:stretch>
            <a:fillRect t="-1000" b="-1000"/>
          </a:stretch>
        </a:blipFill>
      </dgm:spPr>
    </dgm:pt>
    <dgm:pt modelId="{B436875C-16D5-40B4-B097-6AC6131826EA}" type="pres">
      <dgm:prSet presAssocID="{FABA1896-9F1D-4796-AD4B-7CD0FCE1C868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B67E67-85AB-48BE-8012-C6217076B121}" srcId="{F20F50C1-A972-4F44-8AD2-4C545160BC12}" destId="{1CBCC5AE-6B9A-407D-A3DD-A37D66201F3F}" srcOrd="0" destOrd="0" parTransId="{A2B7C404-E2FF-4198-B549-A181347A6B48}" sibTransId="{D2328B9B-8169-46F2-809F-793AD997F755}"/>
    <dgm:cxn modelId="{8401CDFE-B655-4173-9674-1BF35D804A91}" type="presOf" srcId="{FABA1896-9F1D-4796-AD4B-7CD0FCE1C868}" destId="{9A01AB79-AD1E-4979-94B7-96608F4345BE}" srcOrd="0" destOrd="0" presId="urn:microsoft.com/office/officeart/2005/8/layout/vList4#1"/>
    <dgm:cxn modelId="{A55B52A6-81EE-4BFC-981F-EF2F2F77E5E4}" srcId="{F20F50C1-A972-4F44-8AD2-4C545160BC12}" destId="{FABA1896-9F1D-4796-AD4B-7CD0FCE1C868}" srcOrd="1" destOrd="0" parTransId="{A4293511-2AE0-4A99-8B5D-521CA6B9A0A3}" sibTransId="{FA56F149-C159-48DE-B359-05BA4433934E}"/>
    <dgm:cxn modelId="{88247701-F661-4A2F-8E6F-1D1A16B00DD5}" type="presOf" srcId="{FABA1896-9F1D-4796-AD4B-7CD0FCE1C868}" destId="{B436875C-16D5-40B4-B097-6AC6131826EA}" srcOrd="1" destOrd="0" presId="urn:microsoft.com/office/officeart/2005/8/layout/vList4#1"/>
    <dgm:cxn modelId="{F2553112-B644-4D87-8A76-21E49ADE4CB8}" type="presOf" srcId="{F20F50C1-A972-4F44-8AD2-4C545160BC12}" destId="{8853A50A-D40B-450E-8A16-67BF5BF579CF}" srcOrd="0" destOrd="0" presId="urn:microsoft.com/office/officeart/2005/8/layout/vList4#1"/>
    <dgm:cxn modelId="{B616378C-90E7-4A9C-AD6A-24EF11AA2BF8}" type="presOf" srcId="{1CBCC5AE-6B9A-407D-A3DD-A37D66201F3F}" destId="{852DEBFB-9BE0-448C-9264-E175ACAFF824}" srcOrd="1" destOrd="0" presId="urn:microsoft.com/office/officeart/2005/8/layout/vList4#1"/>
    <dgm:cxn modelId="{1DCFC365-F9AC-4568-84CF-2050461278D5}" type="presOf" srcId="{1CBCC5AE-6B9A-407D-A3DD-A37D66201F3F}" destId="{04B0D56D-DB75-4AD9-AE1B-BC271A87B51E}" srcOrd="0" destOrd="0" presId="urn:microsoft.com/office/officeart/2005/8/layout/vList4#1"/>
    <dgm:cxn modelId="{8E5B2D26-8F04-4C5F-A736-35B3DCABD8D3}" type="presParOf" srcId="{8853A50A-D40B-450E-8A16-67BF5BF579CF}" destId="{133CE117-7A49-4C2D-B0B6-F6A2EA03FB31}" srcOrd="0" destOrd="0" presId="urn:microsoft.com/office/officeart/2005/8/layout/vList4#1"/>
    <dgm:cxn modelId="{BA1D963A-84A5-477A-BD37-40C3649F440C}" type="presParOf" srcId="{133CE117-7A49-4C2D-B0B6-F6A2EA03FB31}" destId="{04B0D56D-DB75-4AD9-AE1B-BC271A87B51E}" srcOrd="0" destOrd="0" presId="urn:microsoft.com/office/officeart/2005/8/layout/vList4#1"/>
    <dgm:cxn modelId="{77B103FF-53C1-4599-AB4B-830BBFE1979B}" type="presParOf" srcId="{133CE117-7A49-4C2D-B0B6-F6A2EA03FB31}" destId="{F1056F6F-37E4-43BE-9E0C-993CB46953A4}" srcOrd="1" destOrd="0" presId="urn:microsoft.com/office/officeart/2005/8/layout/vList4#1"/>
    <dgm:cxn modelId="{8EFA3E5F-89D2-4407-99F5-488F7D4EF2EE}" type="presParOf" srcId="{133CE117-7A49-4C2D-B0B6-F6A2EA03FB31}" destId="{852DEBFB-9BE0-448C-9264-E175ACAFF824}" srcOrd="2" destOrd="0" presId="urn:microsoft.com/office/officeart/2005/8/layout/vList4#1"/>
    <dgm:cxn modelId="{A3EECB8E-8928-4713-B3B1-9468E96D4F44}" type="presParOf" srcId="{8853A50A-D40B-450E-8A16-67BF5BF579CF}" destId="{EC2C1C32-898D-4934-82C7-B079467C5C70}" srcOrd="1" destOrd="0" presId="urn:microsoft.com/office/officeart/2005/8/layout/vList4#1"/>
    <dgm:cxn modelId="{01D42354-C159-44B5-8421-5F283BCBFFC6}" type="presParOf" srcId="{8853A50A-D40B-450E-8A16-67BF5BF579CF}" destId="{417527AB-FFBF-473D-85BC-7C3CD443AD56}" srcOrd="2" destOrd="0" presId="urn:microsoft.com/office/officeart/2005/8/layout/vList4#1"/>
    <dgm:cxn modelId="{D017A150-6354-46B8-8905-A6947939CB6A}" type="presParOf" srcId="{417527AB-FFBF-473D-85BC-7C3CD443AD56}" destId="{9A01AB79-AD1E-4979-94B7-96608F4345BE}" srcOrd="0" destOrd="0" presId="urn:microsoft.com/office/officeart/2005/8/layout/vList4#1"/>
    <dgm:cxn modelId="{1CE2EB39-1C1B-42ED-866B-195BA6A7A14A}" type="presParOf" srcId="{417527AB-FFBF-473D-85BC-7C3CD443AD56}" destId="{B5E3D378-464D-482D-BE0B-6D21709C55B9}" srcOrd="1" destOrd="0" presId="urn:microsoft.com/office/officeart/2005/8/layout/vList4#1"/>
    <dgm:cxn modelId="{F5B75222-3105-489D-A38E-872340179804}" type="presParOf" srcId="{417527AB-FFBF-473D-85BC-7C3CD443AD56}" destId="{B436875C-16D5-40B4-B097-6AC6131826EA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5D603A-B7AE-42F5-953D-81B758CAD630}" type="doc">
      <dgm:prSet loTypeId="urn:microsoft.com/office/officeart/2008/layout/VerticalCurvedList" loCatId="list" qsTypeId="urn:microsoft.com/office/officeart/2005/8/quickstyle/simple1#5" qsCatId="simple" csTypeId="urn:microsoft.com/office/officeart/2005/8/colors/accent1_2#5" csCatId="accent1" phldr="1"/>
      <dgm:spPr/>
      <dgm:t>
        <a:bodyPr/>
        <a:lstStyle/>
        <a:p>
          <a:endParaRPr lang="ru-RU"/>
        </a:p>
      </dgm:t>
    </dgm:pt>
    <dgm:pt modelId="{DDA95E03-8714-4975-BE6E-7503F1FC1B3F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Игра построена на глубинном понимании ряда физических законов и это занимательное приложение для разных возрастных групп</a:t>
          </a:r>
          <a:endParaRPr lang="ru-RU" sz="1600" b="1" dirty="0">
            <a:solidFill>
              <a:schemeClr val="tx1"/>
            </a:solidFill>
          </a:endParaRPr>
        </a:p>
      </dgm:t>
    </dgm:pt>
    <dgm:pt modelId="{83FA18FE-0258-49D5-A822-59A6338976B0}" type="parTrans" cxnId="{FC015648-9951-46A0-90A0-F8B9C548C4B5}">
      <dgm:prSet/>
      <dgm:spPr/>
      <dgm:t>
        <a:bodyPr/>
        <a:lstStyle/>
        <a:p>
          <a:endParaRPr lang="ru-RU"/>
        </a:p>
      </dgm:t>
    </dgm:pt>
    <dgm:pt modelId="{52620393-7033-42E7-B333-BE938799EA7A}" type="sibTrans" cxnId="{FC015648-9951-46A0-90A0-F8B9C548C4B5}">
      <dgm:prSet/>
      <dgm:spPr/>
      <dgm:t>
        <a:bodyPr/>
        <a:lstStyle/>
        <a:p>
          <a:endParaRPr lang="ru-RU"/>
        </a:p>
      </dgm:t>
    </dgm:pt>
    <dgm:pt modelId="{E55B6420-8463-45A2-8E9A-208F1D8C2E23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Приложение размещено в </a:t>
          </a:r>
          <a:r>
            <a:rPr lang="en-US" sz="1600" b="1" dirty="0" smtClean="0">
              <a:solidFill>
                <a:schemeClr val="tx1"/>
              </a:solidFill>
            </a:rPr>
            <a:t>MAEMO </a:t>
          </a:r>
          <a:r>
            <a:rPr lang="ru-RU" sz="1600" b="1" dirty="0" smtClean="0">
              <a:solidFill>
                <a:schemeClr val="tx1"/>
              </a:solidFill>
            </a:rPr>
            <a:t>репозиторие для тестирования сообществом </a:t>
          </a:r>
          <a:endParaRPr lang="ru-RU" sz="1600" b="1" dirty="0">
            <a:solidFill>
              <a:schemeClr val="tx1"/>
            </a:solidFill>
          </a:endParaRPr>
        </a:p>
      </dgm:t>
    </dgm:pt>
    <dgm:pt modelId="{6A96AAC9-A629-4797-86D7-A15DDB85D5C4}" type="parTrans" cxnId="{6450A472-B047-492E-8BC6-669C555E25D9}">
      <dgm:prSet/>
      <dgm:spPr/>
      <dgm:t>
        <a:bodyPr/>
        <a:lstStyle/>
        <a:p>
          <a:endParaRPr lang="ru-RU"/>
        </a:p>
      </dgm:t>
    </dgm:pt>
    <dgm:pt modelId="{23314F55-CC48-44C7-A80E-B3EFEBC711F0}" type="sibTrans" cxnId="{6450A472-B047-492E-8BC6-669C555E25D9}">
      <dgm:prSet/>
      <dgm:spPr/>
      <dgm:t>
        <a:bodyPr/>
        <a:lstStyle/>
        <a:p>
          <a:endParaRPr lang="ru-RU"/>
        </a:p>
      </dgm:t>
    </dgm:pt>
    <dgm:pt modelId="{44509149-6B99-4C32-A809-9057AE2206D7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en-US" sz="1600" dirty="0" smtClean="0">
              <a:solidFill>
                <a:schemeClr val="tx1"/>
              </a:solidFill>
              <a:hlinkClick xmlns:r="http://schemas.openxmlformats.org/officeDocument/2006/relationships" r:id="rId1"/>
            </a:rPr>
            <a:t>http://maemo.org/packages/package_instance/view/fremantle_extras-testing_free_armel/shariks/0.1.3-1/</a:t>
          </a:r>
          <a:endParaRPr lang="ru-RU" sz="1600" b="1" dirty="0">
            <a:solidFill>
              <a:schemeClr val="tx1"/>
            </a:solidFill>
          </a:endParaRPr>
        </a:p>
      </dgm:t>
    </dgm:pt>
    <dgm:pt modelId="{9B327A7F-41BF-403E-91BE-FB62D517753B}" type="parTrans" cxnId="{AF78A352-6020-4294-88EF-583F29A910DC}">
      <dgm:prSet/>
      <dgm:spPr/>
      <dgm:t>
        <a:bodyPr/>
        <a:lstStyle/>
        <a:p>
          <a:endParaRPr lang="ru-RU"/>
        </a:p>
      </dgm:t>
    </dgm:pt>
    <dgm:pt modelId="{1185DC24-80D0-4C48-B090-4E19AA1119EE}" type="sibTrans" cxnId="{AF78A352-6020-4294-88EF-583F29A910DC}">
      <dgm:prSet/>
      <dgm:spPr/>
      <dgm:t>
        <a:bodyPr/>
        <a:lstStyle/>
        <a:p>
          <a:endParaRPr lang="ru-RU"/>
        </a:p>
      </dgm:t>
    </dgm:pt>
    <dgm:pt modelId="{5790EAE3-B236-49D2-976A-EF9A2DAB2EF5}" type="pres">
      <dgm:prSet presAssocID="{185D603A-B7AE-42F5-953D-81B758CAD630}" presName="Name0" presStyleCnt="0">
        <dgm:presLayoutVars>
          <dgm:chMax val="7"/>
          <dgm:chPref val="7"/>
          <dgm:dir val="rev"/>
        </dgm:presLayoutVars>
      </dgm:prSet>
      <dgm:spPr/>
      <dgm:t>
        <a:bodyPr/>
        <a:lstStyle/>
        <a:p>
          <a:endParaRPr lang="ru-RU"/>
        </a:p>
      </dgm:t>
    </dgm:pt>
    <dgm:pt modelId="{9D1603BB-EC47-48CF-9D99-D9885B13AB9A}" type="pres">
      <dgm:prSet presAssocID="{185D603A-B7AE-42F5-953D-81B758CAD630}" presName="Name1" presStyleCnt="0"/>
      <dgm:spPr/>
    </dgm:pt>
    <dgm:pt modelId="{94D80861-EA85-4964-9934-26B872A8D4D2}" type="pres">
      <dgm:prSet presAssocID="{185D603A-B7AE-42F5-953D-81B758CAD630}" presName="cycle" presStyleCnt="0"/>
      <dgm:spPr/>
    </dgm:pt>
    <dgm:pt modelId="{B92BEAA2-58A9-431E-B1D3-161316412718}" type="pres">
      <dgm:prSet presAssocID="{185D603A-B7AE-42F5-953D-81B758CAD630}" presName="srcNode" presStyleLbl="node1" presStyleIdx="0" presStyleCnt="3"/>
      <dgm:spPr/>
    </dgm:pt>
    <dgm:pt modelId="{ACD41E3F-23A7-4D09-B83B-2AA1CA4EACFD}" type="pres">
      <dgm:prSet presAssocID="{185D603A-B7AE-42F5-953D-81B758CAD630}" presName="conn" presStyleLbl="parChTrans1D2" presStyleIdx="0" presStyleCnt="1"/>
      <dgm:spPr/>
      <dgm:t>
        <a:bodyPr/>
        <a:lstStyle/>
        <a:p>
          <a:endParaRPr lang="ru-RU"/>
        </a:p>
      </dgm:t>
    </dgm:pt>
    <dgm:pt modelId="{4FE81EB9-3C91-47C4-8E28-8232B36CFB89}" type="pres">
      <dgm:prSet presAssocID="{185D603A-B7AE-42F5-953D-81B758CAD630}" presName="extraNode" presStyleLbl="node1" presStyleIdx="0" presStyleCnt="3"/>
      <dgm:spPr/>
    </dgm:pt>
    <dgm:pt modelId="{D6767127-FA1D-4E9A-B6EF-4792AD69FD1D}" type="pres">
      <dgm:prSet presAssocID="{185D603A-B7AE-42F5-953D-81B758CAD630}" presName="dstNode" presStyleLbl="node1" presStyleIdx="0" presStyleCnt="3"/>
      <dgm:spPr/>
    </dgm:pt>
    <dgm:pt modelId="{1AF9FEB3-5048-44E9-8740-CB81C9F53A9E}" type="pres">
      <dgm:prSet presAssocID="{DDA95E03-8714-4975-BE6E-7503F1FC1B3F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5ABA2E-5C23-4C66-8AB1-98184ECC7583}" type="pres">
      <dgm:prSet presAssocID="{DDA95E03-8714-4975-BE6E-7503F1FC1B3F}" presName="accent_1" presStyleCnt="0"/>
      <dgm:spPr/>
    </dgm:pt>
    <dgm:pt modelId="{7A424CD6-A2EE-4116-926E-A25C47462C49}" type="pres">
      <dgm:prSet presAssocID="{DDA95E03-8714-4975-BE6E-7503F1FC1B3F}" presName="accentRepeatNode" presStyleLbl="solidFgAcc1" presStyleIdx="0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251F071-6067-43EC-9976-64EE3C5EAEC5}" type="pres">
      <dgm:prSet presAssocID="{E55B6420-8463-45A2-8E9A-208F1D8C2E23}" presName="text_2" presStyleLbl="node1" presStyleIdx="1" presStyleCnt="3" custScaleY="129032" custLinFactNeighborY="-80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674A10-B0BB-4025-B34C-EC857B69C8FB}" type="pres">
      <dgm:prSet presAssocID="{E55B6420-8463-45A2-8E9A-208F1D8C2E23}" presName="accent_2" presStyleCnt="0"/>
      <dgm:spPr/>
    </dgm:pt>
    <dgm:pt modelId="{32B473B6-524A-4D8F-9E22-CFD7C816C09B}" type="pres">
      <dgm:prSet presAssocID="{E55B6420-8463-45A2-8E9A-208F1D8C2E23}" presName="accentRepeatNode" presStyleLbl="solidFgAcc1" presStyleIdx="1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2CA61D9-0C68-48FB-BA2D-DE8AFBD8BD05}" type="pres">
      <dgm:prSet presAssocID="{44509149-6B99-4C32-A809-9057AE2206D7}" presName="text_3" presStyleLbl="node1" presStyleIdx="2" presStyleCnt="3" custScaleX="101623" custScaleY="1064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944A9B-2DF1-4A5D-8648-F0E93DB0FEB1}" type="pres">
      <dgm:prSet presAssocID="{44509149-6B99-4C32-A809-9057AE2206D7}" presName="accent_3" presStyleCnt="0"/>
      <dgm:spPr/>
    </dgm:pt>
    <dgm:pt modelId="{E604430A-BB03-438B-B87D-D9A789E48615}" type="pres">
      <dgm:prSet presAssocID="{44509149-6B99-4C32-A809-9057AE2206D7}" presName="accentRepeatNode" presStyleLbl="solidFgAcc1" presStyleIdx="2" presStyleCnt="3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5E09D719-FF25-4328-AA13-50822B339360}" type="presOf" srcId="{44509149-6B99-4C32-A809-9057AE2206D7}" destId="{72CA61D9-0C68-48FB-BA2D-DE8AFBD8BD05}" srcOrd="0" destOrd="0" presId="urn:microsoft.com/office/officeart/2008/layout/VerticalCurvedList"/>
    <dgm:cxn modelId="{6450A472-B047-492E-8BC6-669C555E25D9}" srcId="{185D603A-B7AE-42F5-953D-81B758CAD630}" destId="{E55B6420-8463-45A2-8E9A-208F1D8C2E23}" srcOrd="1" destOrd="0" parTransId="{6A96AAC9-A629-4797-86D7-A15DDB85D5C4}" sibTransId="{23314F55-CC48-44C7-A80E-B3EFEBC711F0}"/>
    <dgm:cxn modelId="{903C6790-D993-485D-9FD7-7A96D36C4526}" type="presOf" srcId="{185D603A-B7AE-42F5-953D-81B758CAD630}" destId="{5790EAE3-B236-49D2-976A-EF9A2DAB2EF5}" srcOrd="0" destOrd="0" presId="urn:microsoft.com/office/officeart/2008/layout/VerticalCurvedList"/>
    <dgm:cxn modelId="{AF78A352-6020-4294-88EF-583F29A910DC}" srcId="{185D603A-B7AE-42F5-953D-81B758CAD630}" destId="{44509149-6B99-4C32-A809-9057AE2206D7}" srcOrd="2" destOrd="0" parTransId="{9B327A7F-41BF-403E-91BE-FB62D517753B}" sibTransId="{1185DC24-80D0-4C48-B090-4E19AA1119EE}"/>
    <dgm:cxn modelId="{CA4C8575-FF16-4F70-827B-4D0F1B94785B}" type="presOf" srcId="{DDA95E03-8714-4975-BE6E-7503F1FC1B3F}" destId="{1AF9FEB3-5048-44E9-8740-CB81C9F53A9E}" srcOrd="0" destOrd="0" presId="urn:microsoft.com/office/officeart/2008/layout/VerticalCurvedList"/>
    <dgm:cxn modelId="{FC015648-9951-46A0-90A0-F8B9C548C4B5}" srcId="{185D603A-B7AE-42F5-953D-81B758CAD630}" destId="{DDA95E03-8714-4975-BE6E-7503F1FC1B3F}" srcOrd="0" destOrd="0" parTransId="{83FA18FE-0258-49D5-A822-59A6338976B0}" sibTransId="{52620393-7033-42E7-B333-BE938799EA7A}"/>
    <dgm:cxn modelId="{DFEE0BD6-8A44-44FE-8C0A-F9DFB8889735}" type="presOf" srcId="{52620393-7033-42E7-B333-BE938799EA7A}" destId="{ACD41E3F-23A7-4D09-B83B-2AA1CA4EACFD}" srcOrd="0" destOrd="0" presId="urn:microsoft.com/office/officeart/2008/layout/VerticalCurvedList"/>
    <dgm:cxn modelId="{675D66A4-CFCF-4759-83C8-960298A32679}" type="presOf" srcId="{E55B6420-8463-45A2-8E9A-208F1D8C2E23}" destId="{C251F071-6067-43EC-9976-64EE3C5EAEC5}" srcOrd="0" destOrd="0" presId="urn:microsoft.com/office/officeart/2008/layout/VerticalCurvedList"/>
    <dgm:cxn modelId="{E56D4BBD-3A52-48EC-AA85-F56027B01463}" type="presParOf" srcId="{5790EAE3-B236-49D2-976A-EF9A2DAB2EF5}" destId="{9D1603BB-EC47-48CF-9D99-D9885B13AB9A}" srcOrd="0" destOrd="0" presId="urn:microsoft.com/office/officeart/2008/layout/VerticalCurvedList"/>
    <dgm:cxn modelId="{B0F5CEA6-6E14-4E4A-A2C1-60B6DEB78A6F}" type="presParOf" srcId="{9D1603BB-EC47-48CF-9D99-D9885B13AB9A}" destId="{94D80861-EA85-4964-9934-26B872A8D4D2}" srcOrd="0" destOrd="0" presId="urn:microsoft.com/office/officeart/2008/layout/VerticalCurvedList"/>
    <dgm:cxn modelId="{AAF9405F-0C9E-4817-94ED-98F6E16E5C88}" type="presParOf" srcId="{94D80861-EA85-4964-9934-26B872A8D4D2}" destId="{B92BEAA2-58A9-431E-B1D3-161316412718}" srcOrd="0" destOrd="0" presId="urn:microsoft.com/office/officeart/2008/layout/VerticalCurvedList"/>
    <dgm:cxn modelId="{2EB6B422-5D5B-4511-B293-AAE5F149C3B5}" type="presParOf" srcId="{94D80861-EA85-4964-9934-26B872A8D4D2}" destId="{ACD41E3F-23A7-4D09-B83B-2AA1CA4EACFD}" srcOrd="1" destOrd="0" presId="urn:microsoft.com/office/officeart/2008/layout/VerticalCurvedList"/>
    <dgm:cxn modelId="{8E6C2540-8F8B-40C6-90A7-7159A947ECAB}" type="presParOf" srcId="{94D80861-EA85-4964-9934-26B872A8D4D2}" destId="{4FE81EB9-3C91-47C4-8E28-8232B36CFB89}" srcOrd="2" destOrd="0" presId="urn:microsoft.com/office/officeart/2008/layout/VerticalCurvedList"/>
    <dgm:cxn modelId="{C2A16F0F-9049-4296-8F87-E8858ED45CE8}" type="presParOf" srcId="{94D80861-EA85-4964-9934-26B872A8D4D2}" destId="{D6767127-FA1D-4E9A-B6EF-4792AD69FD1D}" srcOrd="3" destOrd="0" presId="urn:microsoft.com/office/officeart/2008/layout/VerticalCurvedList"/>
    <dgm:cxn modelId="{D8D0DF9E-B852-41BD-A4F4-D6A6AB0A56A1}" type="presParOf" srcId="{9D1603BB-EC47-48CF-9D99-D9885B13AB9A}" destId="{1AF9FEB3-5048-44E9-8740-CB81C9F53A9E}" srcOrd="1" destOrd="0" presId="urn:microsoft.com/office/officeart/2008/layout/VerticalCurvedList"/>
    <dgm:cxn modelId="{55F11502-BE82-444E-B515-516362EA66EC}" type="presParOf" srcId="{9D1603BB-EC47-48CF-9D99-D9885B13AB9A}" destId="{3D5ABA2E-5C23-4C66-8AB1-98184ECC7583}" srcOrd="2" destOrd="0" presId="urn:microsoft.com/office/officeart/2008/layout/VerticalCurvedList"/>
    <dgm:cxn modelId="{27EE9042-2BCA-4EC4-B772-878E9CD5B599}" type="presParOf" srcId="{3D5ABA2E-5C23-4C66-8AB1-98184ECC7583}" destId="{7A424CD6-A2EE-4116-926E-A25C47462C49}" srcOrd="0" destOrd="0" presId="urn:microsoft.com/office/officeart/2008/layout/VerticalCurvedList"/>
    <dgm:cxn modelId="{84B64712-F998-4660-B419-32E405A283EA}" type="presParOf" srcId="{9D1603BB-EC47-48CF-9D99-D9885B13AB9A}" destId="{C251F071-6067-43EC-9976-64EE3C5EAEC5}" srcOrd="3" destOrd="0" presId="urn:microsoft.com/office/officeart/2008/layout/VerticalCurvedList"/>
    <dgm:cxn modelId="{BB670C04-73DD-43AF-9ACD-5C0735801930}" type="presParOf" srcId="{9D1603BB-EC47-48CF-9D99-D9885B13AB9A}" destId="{2D674A10-B0BB-4025-B34C-EC857B69C8FB}" srcOrd="4" destOrd="0" presId="urn:microsoft.com/office/officeart/2008/layout/VerticalCurvedList"/>
    <dgm:cxn modelId="{5D2B99D6-F75C-4C49-918B-E80E2CB3F094}" type="presParOf" srcId="{2D674A10-B0BB-4025-B34C-EC857B69C8FB}" destId="{32B473B6-524A-4D8F-9E22-CFD7C816C09B}" srcOrd="0" destOrd="0" presId="urn:microsoft.com/office/officeart/2008/layout/VerticalCurvedList"/>
    <dgm:cxn modelId="{A8D4B407-CF50-4F4D-9D85-18A2C6C6DB47}" type="presParOf" srcId="{9D1603BB-EC47-48CF-9D99-D9885B13AB9A}" destId="{72CA61D9-0C68-48FB-BA2D-DE8AFBD8BD05}" srcOrd="5" destOrd="0" presId="urn:microsoft.com/office/officeart/2008/layout/VerticalCurvedList"/>
    <dgm:cxn modelId="{0E661A0A-41A1-462E-BEEA-2AB08C6FB518}" type="presParOf" srcId="{9D1603BB-EC47-48CF-9D99-D9885B13AB9A}" destId="{E6944A9B-2DF1-4A5D-8648-F0E93DB0FEB1}" srcOrd="6" destOrd="0" presId="urn:microsoft.com/office/officeart/2008/layout/VerticalCurvedList"/>
    <dgm:cxn modelId="{96DBE03C-4382-48D9-81CA-9C8AE9F146D1}" type="presParOf" srcId="{E6944A9B-2DF1-4A5D-8648-F0E93DB0FEB1}" destId="{E604430A-BB03-438B-B87D-D9A789E4861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5D603A-B7AE-42F5-953D-81B758CAD630}" type="doc">
      <dgm:prSet loTypeId="urn:microsoft.com/office/officeart/2008/layout/VerticalCurvedList" loCatId="list" qsTypeId="urn:microsoft.com/office/officeart/2005/8/quickstyle/simple1#6" qsCatId="simple" csTypeId="urn:microsoft.com/office/officeart/2005/8/colors/accent1_2#6" csCatId="accent1" phldr="1"/>
      <dgm:spPr/>
      <dgm:t>
        <a:bodyPr/>
        <a:lstStyle/>
        <a:p>
          <a:endParaRPr lang="ru-RU"/>
        </a:p>
      </dgm:t>
    </dgm:pt>
    <dgm:pt modelId="{DDA95E03-8714-4975-BE6E-7503F1FC1B3F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Полезен для развития правильной моторики у детей</a:t>
          </a:r>
          <a:endParaRPr lang="ru-RU" sz="1600" b="1" dirty="0">
            <a:solidFill>
              <a:schemeClr val="tx1"/>
            </a:solidFill>
          </a:endParaRPr>
        </a:p>
      </dgm:t>
    </dgm:pt>
    <dgm:pt modelId="{83FA18FE-0258-49D5-A822-59A6338976B0}" type="parTrans" cxnId="{FC015648-9951-46A0-90A0-F8B9C548C4B5}">
      <dgm:prSet/>
      <dgm:spPr/>
      <dgm:t>
        <a:bodyPr/>
        <a:lstStyle/>
        <a:p>
          <a:endParaRPr lang="ru-RU"/>
        </a:p>
      </dgm:t>
    </dgm:pt>
    <dgm:pt modelId="{52620393-7033-42E7-B333-BE938799EA7A}" type="sibTrans" cxnId="{FC015648-9951-46A0-90A0-F8B9C548C4B5}">
      <dgm:prSet/>
      <dgm:spPr/>
      <dgm:t>
        <a:bodyPr/>
        <a:lstStyle/>
        <a:p>
          <a:endParaRPr lang="ru-RU"/>
        </a:p>
      </dgm:t>
    </dgm:pt>
    <dgm:pt modelId="{E55B6420-8463-45A2-8E9A-208F1D8C2E23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Приложение уже доступно в репозиторие стабильных приложений </a:t>
          </a:r>
          <a:r>
            <a:rPr lang="en-US" sz="1600" b="1" dirty="0" err="1" smtClean="0">
              <a:solidFill>
                <a:schemeClr val="tx1"/>
              </a:solidFill>
            </a:rPr>
            <a:t>maemo</a:t>
          </a:r>
          <a:r>
            <a:rPr lang="ru-RU" sz="1600" b="1" dirty="0" smtClean="0">
              <a:solidFill>
                <a:schemeClr val="tx1"/>
              </a:solidFill>
            </a:rPr>
            <a:t>–</a:t>
          </a:r>
          <a:r>
            <a:rPr lang="en-US" sz="1600" b="1" dirty="0" smtClean="0">
              <a:solidFill>
                <a:schemeClr val="tx1"/>
              </a:solidFill>
            </a:rPr>
            <a:t>Extras </a:t>
          </a:r>
          <a:endParaRPr lang="ru-RU" sz="1600" b="1" dirty="0">
            <a:solidFill>
              <a:schemeClr val="tx1"/>
            </a:solidFill>
          </a:endParaRPr>
        </a:p>
      </dgm:t>
    </dgm:pt>
    <dgm:pt modelId="{6A96AAC9-A629-4797-86D7-A15DDB85D5C4}" type="parTrans" cxnId="{6450A472-B047-492E-8BC6-669C555E25D9}">
      <dgm:prSet/>
      <dgm:spPr/>
      <dgm:t>
        <a:bodyPr/>
        <a:lstStyle/>
        <a:p>
          <a:endParaRPr lang="ru-RU"/>
        </a:p>
      </dgm:t>
    </dgm:pt>
    <dgm:pt modelId="{23314F55-CC48-44C7-A80E-B3EFEBC711F0}" type="sibTrans" cxnId="{6450A472-B047-492E-8BC6-669C555E25D9}">
      <dgm:prSet/>
      <dgm:spPr/>
      <dgm:t>
        <a:bodyPr/>
        <a:lstStyle/>
        <a:p>
          <a:endParaRPr lang="ru-RU"/>
        </a:p>
      </dgm:t>
    </dgm:pt>
    <dgm:pt modelId="{44509149-6B99-4C32-A809-9057AE2206D7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en-US" sz="1600" u="sng" dirty="0" smtClean="0">
              <a:solidFill>
                <a:schemeClr val="tx1"/>
              </a:solidFill>
              <a:hlinkClick xmlns:r="http://schemas.openxmlformats.org/officeDocument/2006/relationships" r:id="rId1"/>
            </a:rPr>
            <a:t>http://maemo.org/downloads/product/Maemo5/liquid/rg/downloads/product/Maemo5/liquid</a:t>
          </a:r>
          <a:r>
            <a:rPr lang="en-US" sz="1600" u="sng" dirty="0" smtClean="0"/>
            <a:t>/</a:t>
          </a:r>
          <a:endParaRPr lang="ru-RU" sz="1600" b="1" dirty="0">
            <a:solidFill>
              <a:schemeClr val="tx1"/>
            </a:solidFill>
          </a:endParaRPr>
        </a:p>
      </dgm:t>
    </dgm:pt>
    <dgm:pt modelId="{9B327A7F-41BF-403E-91BE-FB62D517753B}" type="parTrans" cxnId="{AF78A352-6020-4294-88EF-583F29A910DC}">
      <dgm:prSet/>
      <dgm:spPr/>
      <dgm:t>
        <a:bodyPr/>
        <a:lstStyle/>
        <a:p>
          <a:endParaRPr lang="ru-RU"/>
        </a:p>
      </dgm:t>
    </dgm:pt>
    <dgm:pt modelId="{1185DC24-80D0-4C48-B090-4E19AA1119EE}" type="sibTrans" cxnId="{AF78A352-6020-4294-88EF-583F29A910DC}">
      <dgm:prSet/>
      <dgm:spPr/>
      <dgm:t>
        <a:bodyPr/>
        <a:lstStyle/>
        <a:p>
          <a:endParaRPr lang="ru-RU"/>
        </a:p>
      </dgm:t>
    </dgm:pt>
    <dgm:pt modelId="{5790EAE3-B236-49D2-976A-EF9A2DAB2EF5}" type="pres">
      <dgm:prSet presAssocID="{185D603A-B7AE-42F5-953D-81B758CAD63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D1603BB-EC47-48CF-9D99-D9885B13AB9A}" type="pres">
      <dgm:prSet presAssocID="{185D603A-B7AE-42F5-953D-81B758CAD630}" presName="Name1" presStyleCnt="0"/>
      <dgm:spPr/>
    </dgm:pt>
    <dgm:pt modelId="{94D80861-EA85-4964-9934-26B872A8D4D2}" type="pres">
      <dgm:prSet presAssocID="{185D603A-B7AE-42F5-953D-81B758CAD630}" presName="cycle" presStyleCnt="0"/>
      <dgm:spPr/>
    </dgm:pt>
    <dgm:pt modelId="{B92BEAA2-58A9-431E-B1D3-161316412718}" type="pres">
      <dgm:prSet presAssocID="{185D603A-B7AE-42F5-953D-81B758CAD630}" presName="srcNode" presStyleLbl="node1" presStyleIdx="0" presStyleCnt="3"/>
      <dgm:spPr/>
    </dgm:pt>
    <dgm:pt modelId="{ACD41E3F-23A7-4D09-B83B-2AA1CA4EACFD}" type="pres">
      <dgm:prSet presAssocID="{185D603A-B7AE-42F5-953D-81B758CAD630}" presName="conn" presStyleLbl="parChTrans1D2" presStyleIdx="0" presStyleCnt="1"/>
      <dgm:spPr/>
      <dgm:t>
        <a:bodyPr/>
        <a:lstStyle/>
        <a:p>
          <a:endParaRPr lang="ru-RU"/>
        </a:p>
      </dgm:t>
    </dgm:pt>
    <dgm:pt modelId="{4FE81EB9-3C91-47C4-8E28-8232B36CFB89}" type="pres">
      <dgm:prSet presAssocID="{185D603A-B7AE-42F5-953D-81B758CAD630}" presName="extraNode" presStyleLbl="node1" presStyleIdx="0" presStyleCnt="3"/>
      <dgm:spPr/>
    </dgm:pt>
    <dgm:pt modelId="{D6767127-FA1D-4E9A-B6EF-4792AD69FD1D}" type="pres">
      <dgm:prSet presAssocID="{185D603A-B7AE-42F5-953D-81B758CAD630}" presName="dstNode" presStyleLbl="node1" presStyleIdx="0" presStyleCnt="3"/>
      <dgm:spPr/>
    </dgm:pt>
    <dgm:pt modelId="{1AF9FEB3-5048-44E9-8740-CB81C9F53A9E}" type="pres">
      <dgm:prSet presAssocID="{DDA95E03-8714-4975-BE6E-7503F1FC1B3F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5ABA2E-5C23-4C66-8AB1-98184ECC7583}" type="pres">
      <dgm:prSet presAssocID="{DDA95E03-8714-4975-BE6E-7503F1FC1B3F}" presName="accent_1" presStyleCnt="0"/>
      <dgm:spPr/>
    </dgm:pt>
    <dgm:pt modelId="{7A424CD6-A2EE-4116-926E-A25C47462C49}" type="pres">
      <dgm:prSet presAssocID="{DDA95E03-8714-4975-BE6E-7503F1FC1B3F}" presName="accentRepeatNode" presStyleLbl="solidFgAcc1" presStyleIdx="0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251F071-6067-43EC-9976-64EE3C5EAEC5}" type="pres">
      <dgm:prSet presAssocID="{E55B6420-8463-45A2-8E9A-208F1D8C2E23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674A10-B0BB-4025-B34C-EC857B69C8FB}" type="pres">
      <dgm:prSet presAssocID="{E55B6420-8463-45A2-8E9A-208F1D8C2E23}" presName="accent_2" presStyleCnt="0"/>
      <dgm:spPr/>
    </dgm:pt>
    <dgm:pt modelId="{32B473B6-524A-4D8F-9E22-CFD7C816C09B}" type="pres">
      <dgm:prSet presAssocID="{E55B6420-8463-45A2-8E9A-208F1D8C2E23}" presName="accentRepeatNode" presStyleLbl="solidFgAcc1" presStyleIdx="1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2CA61D9-0C68-48FB-BA2D-DE8AFBD8BD05}" type="pres">
      <dgm:prSet presAssocID="{44509149-6B99-4C32-A809-9057AE2206D7}" presName="text_3" presStyleLbl="node1" presStyleIdx="2" presStyleCnt="3" custLinFactNeighborY="-112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944A9B-2DF1-4A5D-8648-F0E93DB0FEB1}" type="pres">
      <dgm:prSet presAssocID="{44509149-6B99-4C32-A809-9057AE2206D7}" presName="accent_3" presStyleCnt="0"/>
      <dgm:spPr/>
    </dgm:pt>
    <dgm:pt modelId="{E604430A-BB03-438B-B87D-D9A789E48615}" type="pres">
      <dgm:prSet presAssocID="{44509149-6B99-4C32-A809-9057AE2206D7}" presName="accentRepeatNode" presStyleLbl="solidFgAcc1" presStyleIdx="2" presStyleCnt="3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B6AD7CA0-EA56-45EE-BFCB-800579C69360}" type="presOf" srcId="{44509149-6B99-4C32-A809-9057AE2206D7}" destId="{72CA61D9-0C68-48FB-BA2D-DE8AFBD8BD05}" srcOrd="0" destOrd="0" presId="urn:microsoft.com/office/officeart/2008/layout/VerticalCurvedList"/>
    <dgm:cxn modelId="{D962AB54-3821-4C53-AF0A-BC836DC39251}" type="presOf" srcId="{52620393-7033-42E7-B333-BE938799EA7A}" destId="{ACD41E3F-23A7-4D09-B83B-2AA1CA4EACFD}" srcOrd="0" destOrd="0" presId="urn:microsoft.com/office/officeart/2008/layout/VerticalCurvedList"/>
    <dgm:cxn modelId="{FC015648-9951-46A0-90A0-F8B9C548C4B5}" srcId="{185D603A-B7AE-42F5-953D-81B758CAD630}" destId="{DDA95E03-8714-4975-BE6E-7503F1FC1B3F}" srcOrd="0" destOrd="0" parTransId="{83FA18FE-0258-49D5-A822-59A6338976B0}" sibTransId="{52620393-7033-42E7-B333-BE938799EA7A}"/>
    <dgm:cxn modelId="{A5F1EA64-5D93-49F3-B1BC-2C70DBFDBE6B}" type="presOf" srcId="{185D603A-B7AE-42F5-953D-81B758CAD630}" destId="{5790EAE3-B236-49D2-976A-EF9A2DAB2EF5}" srcOrd="0" destOrd="0" presId="urn:microsoft.com/office/officeart/2008/layout/VerticalCurvedList"/>
    <dgm:cxn modelId="{AF78A352-6020-4294-88EF-583F29A910DC}" srcId="{185D603A-B7AE-42F5-953D-81B758CAD630}" destId="{44509149-6B99-4C32-A809-9057AE2206D7}" srcOrd="2" destOrd="0" parTransId="{9B327A7F-41BF-403E-91BE-FB62D517753B}" sibTransId="{1185DC24-80D0-4C48-B090-4E19AA1119EE}"/>
    <dgm:cxn modelId="{A982BA37-D478-4388-97B1-DA55A699D392}" type="presOf" srcId="{DDA95E03-8714-4975-BE6E-7503F1FC1B3F}" destId="{1AF9FEB3-5048-44E9-8740-CB81C9F53A9E}" srcOrd="0" destOrd="0" presId="urn:microsoft.com/office/officeart/2008/layout/VerticalCurvedList"/>
    <dgm:cxn modelId="{F9B45762-C5C8-4C6C-B4EC-FA491A26985A}" type="presOf" srcId="{E55B6420-8463-45A2-8E9A-208F1D8C2E23}" destId="{C251F071-6067-43EC-9976-64EE3C5EAEC5}" srcOrd="0" destOrd="0" presId="urn:microsoft.com/office/officeart/2008/layout/VerticalCurvedList"/>
    <dgm:cxn modelId="{6450A472-B047-492E-8BC6-669C555E25D9}" srcId="{185D603A-B7AE-42F5-953D-81B758CAD630}" destId="{E55B6420-8463-45A2-8E9A-208F1D8C2E23}" srcOrd="1" destOrd="0" parTransId="{6A96AAC9-A629-4797-86D7-A15DDB85D5C4}" sibTransId="{23314F55-CC48-44C7-A80E-B3EFEBC711F0}"/>
    <dgm:cxn modelId="{69B04861-3D7B-4A69-B310-8B552B31DA32}" type="presParOf" srcId="{5790EAE3-B236-49D2-976A-EF9A2DAB2EF5}" destId="{9D1603BB-EC47-48CF-9D99-D9885B13AB9A}" srcOrd="0" destOrd="0" presId="urn:microsoft.com/office/officeart/2008/layout/VerticalCurvedList"/>
    <dgm:cxn modelId="{82198C52-1C66-4260-84AA-FCC380F6C8B8}" type="presParOf" srcId="{9D1603BB-EC47-48CF-9D99-D9885B13AB9A}" destId="{94D80861-EA85-4964-9934-26B872A8D4D2}" srcOrd="0" destOrd="0" presId="urn:microsoft.com/office/officeart/2008/layout/VerticalCurvedList"/>
    <dgm:cxn modelId="{0EDC169E-B2B5-49D1-9D41-1A3536387C0D}" type="presParOf" srcId="{94D80861-EA85-4964-9934-26B872A8D4D2}" destId="{B92BEAA2-58A9-431E-B1D3-161316412718}" srcOrd="0" destOrd="0" presId="urn:microsoft.com/office/officeart/2008/layout/VerticalCurvedList"/>
    <dgm:cxn modelId="{97356639-BB53-4FEF-8227-F5A61CC28318}" type="presParOf" srcId="{94D80861-EA85-4964-9934-26B872A8D4D2}" destId="{ACD41E3F-23A7-4D09-B83B-2AA1CA4EACFD}" srcOrd="1" destOrd="0" presId="urn:microsoft.com/office/officeart/2008/layout/VerticalCurvedList"/>
    <dgm:cxn modelId="{2999410F-55A5-47A8-8791-8E5FB6851A63}" type="presParOf" srcId="{94D80861-EA85-4964-9934-26B872A8D4D2}" destId="{4FE81EB9-3C91-47C4-8E28-8232B36CFB89}" srcOrd="2" destOrd="0" presId="urn:microsoft.com/office/officeart/2008/layout/VerticalCurvedList"/>
    <dgm:cxn modelId="{54C57F73-71A8-47D3-8FD9-B7973445304D}" type="presParOf" srcId="{94D80861-EA85-4964-9934-26B872A8D4D2}" destId="{D6767127-FA1D-4E9A-B6EF-4792AD69FD1D}" srcOrd="3" destOrd="0" presId="urn:microsoft.com/office/officeart/2008/layout/VerticalCurvedList"/>
    <dgm:cxn modelId="{5C5A2F37-B4C3-48D6-945F-6B0260DF6D7B}" type="presParOf" srcId="{9D1603BB-EC47-48CF-9D99-D9885B13AB9A}" destId="{1AF9FEB3-5048-44E9-8740-CB81C9F53A9E}" srcOrd="1" destOrd="0" presId="urn:microsoft.com/office/officeart/2008/layout/VerticalCurvedList"/>
    <dgm:cxn modelId="{622959EA-0990-47DB-AF79-AF12B54773A7}" type="presParOf" srcId="{9D1603BB-EC47-48CF-9D99-D9885B13AB9A}" destId="{3D5ABA2E-5C23-4C66-8AB1-98184ECC7583}" srcOrd="2" destOrd="0" presId="urn:microsoft.com/office/officeart/2008/layout/VerticalCurvedList"/>
    <dgm:cxn modelId="{4C7C4FBF-0DA0-47B5-AAF2-337A2A2C7431}" type="presParOf" srcId="{3D5ABA2E-5C23-4C66-8AB1-98184ECC7583}" destId="{7A424CD6-A2EE-4116-926E-A25C47462C49}" srcOrd="0" destOrd="0" presId="urn:microsoft.com/office/officeart/2008/layout/VerticalCurvedList"/>
    <dgm:cxn modelId="{8AE37CA0-6E43-4523-9A75-0AFFD5310EC8}" type="presParOf" srcId="{9D1603BB-EC47-48CF-9D99-D9885B13AB9A}" destId="{C251F071-6067-43EC-9976-64EE3C5EAEC5}" srcOrd="3" destOrd="0" presId="urn:microsoft.com/office/officeart/2008/layout/VerticalCurvedList"/>
    <dgm:cxn modelId="{12E60427-1491-4011-893D-829CE47939C4}" type="presParOf" srcId="{9D1603BB-EC47-48CF-9D99-D9885B13AB9A}" destId="{2D674A10-B0BB-4025-B34C-EC857B69C8FB}" srcOrd="4" destOrd="0" presId="urn:microsoft.com/office/officeart/2008/layout/VerticalCurvedList"/>
    <dgm:cxn modelId="{9AE5BC48-9713-4934-B16E-16F5FC15CC57}" type="presParOf" srcId="{2D674A10-B0BB-4025-B34C-EC857B69C8FB}" destId="{32B473B6-524A-4D8F-9E22-CFD7C816C09B}" srcOrd="0" destOrd="0" presId="urn:microsoft.com/office/officeart/2008/layout/VerticalCurvedList"/>
    <dgm:cxn modelId="{FE2EC819-CF8E-49A3-AC80-A84405CBAB91}" type="presParOf" srcId="{9D1603BB-EC47-48CF-9D99-D9885B13AB9A}" destId="{72CA61D9-0C68-48FB-BA2D-DE8AFBD8BD05}" srcOrd="5" destOrd="0" presId="urn:microsoft.com/office/officeart/2008/layout/VerticalCurvedList"/>
    <dgm:cxn modelId="{98BA1016-B9E0-4BC7-A5A3-C9C765B8DB52}" type="presParOf" srcId="{9D1603BB-EC47-48CF-9D99-D9885B13AB9A}" destId="{E6944A9B-2DF1-4A5D-8648-F0E93DB0FEB1}" srcOrd="6" destOrd="0" presId="urn:microsoft.com/office/officeart/2008/layout/VerticalCurvedList"/>
    <dgm:cxn modelId="{EF6C89CE-5942-4D9A-B05B-814BC8BC6F73}" type="presParOf" srcId="{E6944A9B-2DF1-4A5D-8648-F0E93DB0FEB1}" destId="{E604430A-BB03-438B-B87D-D9A789E4861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F3A00BA-C888-4B31-946B-4021E9F719F7}" type="datetimeFigureOut">
              <a:rPr lang="ru-RU"/>
              <a:pPr>
                <a:defRPr/>
              </a:pPr>
              <a:t>14.10.2010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5156C67-DC8A-42C5-9812-33D67299FB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1B1A34-B632-481C-A730-F9352609EF1A}" type="slidenum">
              <a:rPr lang="ru-RU" smtClean="0">
                <a:cs typeface="Arial" charset="0"/>
              </a:rPr>
              <a:pPr/>
              <a:t>1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E87F6B7-90EE-40DE-9D79-EDDE9540D0BC}" type="slidenum">
              <a:rPr lang="ru-RU" smtClean="0">
                <a:cs typeface="Arial" charset="0"/>
              </a:rPr>
              <a:pPr/>
              <a:t>2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958EC3A-A13C-476B-BEE6-8F4B54F1E64A}" type="slidenum">
              <a:rPr lang="ru-RU" smtClean="0">
                <a:cs typeface="Arial" charset="0"/>
              </a:rPr>
              <a:pPr/>
              <a:t>3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FDB51C-1E4A-466A-9BA6-7A5EEBF1D269}" type="slidenum">
              <a:rPr lang="ru-RU" smtClean="0">
                <a:cs typeface="Arial" charset="0"/>
              </a:rPr>
              <a:pPr/>
              <a:t>4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295E4-E0EE-4831-A588-9572AAC75C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CD17F-E3BE-4D12-957F-55BDB3B04C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A65DD-1CC1-4C2A-A04B-7915FB5DAB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8A25C-A026-4752-9BA7-58D1DA8DFD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24300"/>
            <a:ext cx="8229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8BBEF-FCFC-481E-A2E0-835AA6C638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BAA7C-B4B8-482F-A53E-34060462B0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36F08-9FB5-4814-A4EC-A8D36E5954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7CE68-E5E8-4F68-8B73-0BCCA9E516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A68BA-1DB1-4886-88B5-60CA604576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06DD5-5DBE-49E0-88F8-47A6E87E32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60A6A-1C59-4039-898A-1FFD06F9BF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7C99D-295A-47C5-9151-A802206C78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63E33-02F8-4F47-B970-C5CD0CFD81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E62D9130-9DF6-4933-BB0D-B7485EDA63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7" r:id="rId2"/>
    <p:sldLayoutId id="2147483856" r:id="rId3"/>
    <p:sldLayoutId id="2147483855" r:id="rId4"/>
    <p:sldLayoutId id="2147483854" r:id="rId5"/>
    <p:sldLayoutId id="2147483853" r:id="rId6"/>
    <p:sldLayoutId id="2147483852" r:id="rId7"/>
    <p:sldLayoutId id="2147483851" r:id="rId8"/>
    <p:sldLayoutId id="2147483850" r:id="rId9"/>
    <p:sldLayoutId id="2147483849" r:id="rId10"/>
    <p:sldLayoutId id="2147483848" r:id="rId11"/>
    <p:sldLayoutId id="2147483847" r:id="rId12"/>
    <p:sldLayoutId id="214748384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oss.fruct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2.png"/><Relationship Id="rId5" Type="http://schemas.openxmlformats.org/officeDocument/2006/relationships/diagramData" Target="../diagrams/data1.xml"/><Relationship Id="rId10" Type="http://schemas.openxmlformats.org/officeDocument/2006/relationships/image" Target="../media/image1.png"/><Relationship Id="rId4" Type="http://schemas.openxmlformats.org/officeDocument/2006/relationships/image" Target="../media/image5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3.gif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. 2"/>
          <p:cNvSpPr>
            <a:spLocks noGrp="1" noChangeArrowheads="1"/>
          </p:cNvSpPr>
          <p:nvPr>
            <p:ph type="ctrTitle"/>
          </p:nvPr>
        </p:nvSpPr>
        <p:spPr>
          <a:xfrm>
            <a:off x="838200" y="860425"/>
            <a:ext cx="7658100" cy="18065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Семейство развивающих игр с использованием акселерометров для мобильных устройств Maemo/MeeGo</a:t>
            </a:r>
            <a:endParaRPr lang="ru-RU" sz="3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Прямоуг.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2895600"/>
            <a:ext cx="6705600" cy="3124200"/>
          </a:xfrm>
        </p:spPr>
        <p:txBody>
          <a:bodyPr rtlCol="0">
            <a:normAutofit fontScale="92500" lnSpcReduction="10000"/>
          </a:bodyPr>
          <a:lstStyle/>
          <a:p>
            <a:pPr algn="r" eaLnBrk="1" fontAlgn="auto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Студенческий проект Петрозаводского государственного университета в рамках программы открытых инноваций FRUCT</a:t>
            </a:r>
          </a:p>
          <a:p>
            <a:pPr algn="r" eaLnBrk="1" fontAlgn="auto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Команда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студенты 4 курса</a:t>
            </a:r>
            <a:r>
              <a:rPr lang="en-US" sz="2800" dirty="0" smtClean="0">
                <a:solidFill>
                  <a:schemeClr val="tx1"/>
                </a:solidFill>
              </a:rPr>
              <a:t>: </a:t>
            </a:r>
            <a:r>
              <a:rPr lang="ru-RU" sz="2800" dirty="0" smtClean="0">
                <a:solidFill>
                  <a:schemeClr val="tx1"/>
                </a:solidFill>
              </a:rPr>
              <a:t>В. М. Димитров, В. В. Дмитриев, К. Н. Кирпичёнок, А. В. Сотников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r" eaLnBrk="1" fontAlgn="auto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Научный консультант</a:t>
            </a:r>
            <a:r>
              <a:rPr lang="en-US" sz="2800" dirty="0" smtClean="0">
                <a:solidFill>
                  <a:schemeClr val="tx1"/>
                </a:solidFill>
              </a:rPr>
              <a:t>: </a:t>
            </a:r>
            <a:r>
              <a:rPr lang="ru-RU" sz="2800" dirty="0" smtClean="0">
                <a:solidFill>
                  <a:schemeClr val="tx1"/>
                </a:solidFill>
              </a:rPr>
              <a:t>С.И. Баландин</a:t>
            </a:r>
          </a:p>
          <a:p>
            <a:pPr algn="r" eaLnBrk="1" fontAlgn="auto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Font typeface="Arial" pitchFamily="34" charset="0"/>
              <a:buNone/>
              <a:defRPr/>
            </a:pPr>
            <a:endParaRPr lang="en-US" sz="1100" dirty="0" smtClean="0">
              <a:solidFill>
                <a:schemeClr val="tx1"/>
              </a:solidFill>
            </a:endParaRPr>
          </a:p>
          <a:p>
            <a:pPr algn="l" eaLnBrk="1" fontAlgn="auto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Font typeface="Arial" pitchFamily="34" charset="0"/>
              <a:buNone/>
              <a:defRPr/>
            </a:pPr>
            <a:r>
              <a:rPr lang="en-US" sz="2800" dirty="0" smtClean="0"/>
              <a:t>				</a:t>
            </a:r>
            <a:r>
              <a:rPr lang="en-US" sz="2800" dirty="0" smtClean="0">
                <a:hlinkClick r:id="rId3"/>
              </a:rPr>
              <a:t>http://oss.fruct.org</a:t>
            </a:r>
            <a:endParaRPr lang="en-US" sz="2800" dirty="0"/>
          </a:p>
        </p:txBody>
      </p:sp>
      <p:sp>
        <p:nvSpPr>
          <p:cNvPr id="5124" name="Прямоуг. 4"/>
          <p:cNvSpPr>
            <a:spLocks noChangeArrowheads="1"/>
          </p:cNvSpPr>
          <p:nvPr/>
        </p:nvSpPr>
        <p:spPr bwMode="auto">
          <a:xfrm>
            <a:off x="0" y="152400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defRPr/>
            </a:pP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Russian VAS Awards 20</a:t>
            </a:r>
            <a:r>
              <a:rPr lang="ru-RU" sz="3200" b="1" dirty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10</a:t>
            </a:r>
            <a:endParaRPr lang="en-US" sz="3200" b="1" dirty="0"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</p:txBody>
      </p:sp>
      <p:pic>
        <p:nvPicPr>
          <p:cNvPr id="16388" name="Рисунок 9" descr="PetrSU_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76200"/>
            <a:ext cx="6000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Рисунок 10" descr="cs_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0580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Box 1"/>
          <p:cNvSpPr txBox="1">
            <a:spLocks noChangeArrowheads="1"/>
          </p:cNvSpPr>
          <p:nvPr/>
        </p:nvSpPr>
        <p:spPr bwMode="auto">
          <a:xfrm>
            <a:off x="0" y="6213475"/>
            <a:ext cx="91440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600">
                <a:solidFill>
                  <a:schemeClr val="tx2"/>
                </a:solidFill>
                <a:latin typeface="Calibri" pitchFamily="34" charset="0"/>
              </a:rPr>
              <a:t>Загрузок на 13.10.2010: </a:t>
            </a:r>
            <a:r>
              <a:rPr lang="en-US" sz="2600">
                <a:solidFill>
                  <a:schemeClr val="tx2"/>
                </a:solidFill>
                <a:latin typeface="Calibri" pitchFamily="34" charset="0"/>
              </a:rPr>
              <a:t>Liquid – </a:t>
            </a:r>
            <a:r>
              <a:rPr lang="ru-RU" sz="2600">
                <a:solidFill>
                  <a:schemeClr val="tx2"/>
                </a:solidFill>
                <a:latin typeface="Calibri" pitchFamily="34" charset="0"/>
              </a:rPr>
              <a:t>43009, </a:t>
            </a:r>
            <a:r>
              <a:rPr lang="en-US" sz="2600">
                <a:solidFill>
                  <a:schemeClr val="tx2"/>
                </a:solidFill>
                <a:latin typeface="Calibri" pitchFamily="34" charset="0"/>
              </a:rPr>
              <a:t>Shariks – 18789</a:t>
            </a:r>
            <a:endParaRPr lang="ru-RU" sz="260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16391" name="Picture 11" descr="fruct_full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422275" y="-228600"/>
            <a:ext cx="1717675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.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610600" cy="4572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Управление акселерометром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/>
              <a:ext uri="{28A0092B-C50C-407E-A947-70E740481C1C}"/>
            </a:extLst>
          </a:blip>
          <a:stretch>
            <a:fillRect/>
          </a:stretch>
        </p:blipFill>
        <p:spPr>
          <a:xfrm>
            <a:off x="1771650" y="821819"/>
            <a:ext cx="4533900" cy="2631485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  <p:sp>
        <p:nvSpPr>
          <p:cNvPr id="11" name="Круговая стрелка 10"/>
          <p:cNvSpPr/>
          <p:nvPr/>
        </p:nvSpPr>
        <p:spPr bwMode="auto">
          <a:xfrm rot="2686916">
            <a:off x="5321253" y="865444"/>
            <a:ext cx="1637569" cy="1686500"/>
          </a:xfrm>
          <a:prstGeom prst="circularArrow">
            <a:avLst/>
          </a:prstGeom>
          <a:solidFill>
            <a:schemeClr val="accent1">
              <a:lumMod val="75000"/>
              <a:alpha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1690584" lon="19587851" rev="19761400"/>
            </a:camera>
            <a:lightRig rig="threePt" dir="t"/>
          </a:scene3d>
        </p:spPr>
        <p:txBody>
          <a:bodyPr/>
          <a:lstStyle/>
          <a:p>
            <a:pPr eaLnBrk="0" hangingPunct="0">
              <a:defRPr/>
            </a:pPr>
            <a:endParaRPr lang="ru-RU">
              <a:cs typeface="+mn-cs"/>
            </a:endParaRPr>
          </a:p>
        </p:txBody>
      </p:sp>
      <p:sp>
        <p:nvSpPr>
          <p:cNvPr id="42" name="Круговая стрелка 41"/>
          <p:cNvSpPr/>
          <p:nvPr/>
        </p:nvSpPr>
        <p:spPr bwMode="auto">
          <a:xfrm rot="13468186">
            <a:off x="1042041" y="1775023"/>
            <a:ext cx="1637569" cy="1686500"/>
          </a:xfrm>
          <a:prstGeom prst="circularArrow">
            <a:avLst/>
          </a:prstGeom>
          <a:solidFill>
            <a:schemeClr val="accent1">
              <a:lumMod val="75000"/>
              <a:alpha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1021456" lon="19636885" rev="19780340"/>
            </a:camera>
            <a:lightRig rig="threePt" dir="t"/>
          </a:scene3d>
        </p:spPr>
        <p:txBody>
          <a:bodyPr/>
          <a:lstStyle/>
          <a:p>
            <a:pPr eaLnBrk="0" hangingPunct="0">
              <a:defRPr/>
            </a:pPr>
            <a:endParaRPr lang="ru-RU">
              <a:cs typeface="+mn-cs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791200" y="4400549"/>
            <a:ext cx="2644007" cy="927722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  <p:sp>
        <p:nvSpPr>
          <p:cNvPr id="16" name="Круговая стрелка 15"/>
          <p:cNvSpPr>
            <a:spLocks/>
          </p:cNvSpPr>
          <p:nvPr/>
        </p:nvSpPr>
        <p:spPr bwMode="auto">
          <a:xfrm rot="60000">
            <a:off x="6351588" y="3562350"/>
            <a:ext cx="1485900" cy="1357313"/>
          </a:xfrm>
          <a:prstGeom prst="circularArrow">
            <a:avLst/>
          </a:prstGeom>
          <a:solidFill>
            <a:schemeClr val="accent1">
              <a:lumMod val="75000"/>
              <a:alpha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ru-RU">
              <a:cs typeface="+mn-cs"/>
            </a:endParaRPr>
          </a:p>
        </p:txBody>
      </p:sp>
      <p:sp>
        <p:nvSpPr>
          <p:cNvPr id="51" name="Круговая стрелка 50"/>
          <p:cNvSpPr/>
          <p:nvPr/>
        </p:nvSpPr>
        <p:spPr bwMode="auto">
          <a:xfrm rot="10860000">
            <a:off x="6372225" y="4802188"/>
            <a:ext cx="1485900" cy="1357312"/>
          </a:xfrm>
          <a:prstGeom prst="circularArrow">
            <a:avLst/>
          </a:prstGeom>
          <a:solidFill>
            <a:schemeClr val="accent1">
              <a:lumMod val="75000"/>
              <a:alpha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ru-RU">
              <a:cs typeface="+mn-cs"/>
            </a:endParaRPr>
          </a:p>
        </p:txBody>
      </p:sp>
      <p:graphicFrame>
        <p:nvGraphicFramePr>
          <p:cNvPr id="2" name="Схема 1"/>
          <p:cNvGraphicFramePr/>
          <p:nvPr/>
        </p:nvGraphicFramePr>
        <p:xfrm>
          <a:off x="717963" y="3733800"/>
          <a:ext cx="4768437" cy="2546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8441" name="Рисунок 9" descr="PetrSU_logo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620000" y="76200"/>
            <a:ext cx="6000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Рисунок 10" descr="cs_logo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30580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2" descr="fruct_full.gif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-422275" y="-228600"/>
            <a:ext cx="1717675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Прямоуг. 4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772400" cy="5635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Интерфейс пользователя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81000" y="990600"/>
            <a:ext cx="4038600" cy="2423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724401" y="914400"/>
            <a:ext cx="4029605" cy="2422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Скругленная прямоугольная выноска 6"/>
          <p:cNvSpPr/>
          <p:nvPr/>
        </p:nvSpPr>
        <p:spPr bwMode="auto">
          <a:xfrm>
            <a:off x="228600" y="3505200"/>
            <a:ext cx="1828800" cy="2895600"/>
          </a:xfrm>
          <a:prstGeom prst="wedgeRoundRectCallout">
            <a:avLst>
              <a:gd name="adj1" fmla="val -30860"/>
              <a:gd name="adj2" fmla="val -67728"/>
              <a:gd name="adj3" fmla="val 16667"/>
            </a:avLst>
          </a:prstGeom>
          <a:solidFill>
            <a:schemeClr val="bg1"/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6000" rIns="36000"/>
          <a:lstStyle/>
          <a:p>
            <a:pPr eaLnBrk="0" hangingPunct="0">
              <a:defRPr/>
            </a:pPr>
            <a:r>
              <a:rPr lang="ru-RU" dirty="0">
                <a:solidFill>
                  <a:schemeClr val="tx1"/>
                </a:solidFill>
              </a:rPr>
              <a:t>Реализованы стандартные инструменты для рисования</a:t>
            </a:r>
            <a:r>
              <a:rPr lang="en-US" dirty="0">
                <a:solidFill>
                  <a:schemeClr val="tx1"/>
                </a:solidFill>
              </a:rPr>
              <a:t>:</a:t>
            </a:r>
            <a:r>
              <a:rPr lang="ru-RU" dirty="0">
                <a:solidFill>
                  <a:schemeClr val="tx1"/>
                </a:solidFill>
              </a:rPr>
              <a:t> палитра, кисть, ластик, а также дополнительно локальное и полноэкранное размытие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 bwMode="auto">
          <a:xfrm>
            <a:off x="2578100" y="3429000"/>
            <a:ext cx="1905000" cy="990600"/>
          </a:xfrm>
          <a:prstGeom prst="wedgeRoundRectCallout">
            <a:avLst>
              <a:gd name="adj1" fmla="val -54865"/>
              <a:gd name="adj2" fmla="val -153807"/>
              <a:gd name="adj3" fmla="val 16667"/>
            </a:avLst>
          </a:prstGeom>
          <a:solidFill>
            <a:schemeClr val="bg1"/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6000" tIns="18000" rIns="36000" bIns="18000"/>
          <a:lstStyle/>
          <a:p>
            <a:pPr eaLnBrk="0" hangingPunct="0">
              <a:defRPr/>
            </a:pPr>
            <a:r>
              <a:rPr lang="ru-RU" dirty="0">
                <a:solidFill>
                  <a:schemeClr val="tx1"/>
                </a:solidFill>
              </a:rPr>
              <a:t>Игровая кисть реализована как капля краски</a:t>
            </a:r>
          </a:p>
        </p:txBody>
      </p:sp>
      <p:sp>
        <p:nvSpPr>
          <p:cNvPr id="9" name="Скругленная прямоугольная выноска 8"/>
          <p:cNvSpPr/>
          <p:nvPr/>
        </p:nvSpPr>
        <p:spPr bwMode="auto">
          <a:xfrm>
            <a:off x="4622800" y="3581400"/>
            <a:ext cx="4445000" cy="3048000"/>
          </a:xfrm>
          <a:prstGeom prst="wedgeRoundRectCallout">
            <a:avLst>
              <a:gd name="adj1" fmla="val 13316"/>
              <a:gd name="adj2" fmla="val -63271"/>
              <a:gd name="adj3" fmla="val 16667"/>
            </a:avLst>
          </a:prstGeom>
          <a:solidFill>
            <a:schemeClr val="bg1"/>
          </a:solidFill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tIns="18000" rIns="36000" bIns="18000"/>
          <a:lstStyle/>
          <a:p>
            <a:pPr eaLnBrk="0" hangingPunct="0">
              <a:defRPr/>
            </a:pPr>
            <a:r>
              <a:rPr lang="ru-RU" dirty="0">
                <a:solidFill>
                  <a:schemeClr val="tx1"/>
                </a:solidFill>
              </a:rPr>
              <a:t>Пользователю дается шарик (</a:t>
            </a:r>
            <a:r>
              <a:rPr lang="en-US" b="1" dirty="0">
                <a:solidFill>
                  <a:srgbClr val="00B050"/>
                </a:solidFill>
              </a:rPr>
              <a:t>Ball</a:t>
            </a:r>
            <a:r>
              <a:rPr lang="en-US" dirty="0">
                <a:solidFill>
                  <a:schemeClr val="tx1"/>
                </a:solidFill>
              </a:rPr>
              <a:t>), </a:t>
            </a:r>
            <a:r>
              <a:rPr lang="ru-RU" dirty="0">
                <a:solidFill>
                  <a:schemeClr val="tx1"/>
                </a:solidFill>
              </a:rPr>
              <a:t>с помощью которого необходимо собрать мелкие шарики (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TailBalls</a:t>
            </a:r>
            <a:r>
              <a:rPr lang="en-US" dirty="0">
                <a:solidFill>
                  <a:schemeClr val="tx1"/>
                </a:solidFill>
              </a:rPr>
              <a:t>).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TailBalls </a:t>
            </a:r>
            <a:r>
              <a:rPr lang="ru-RU" dirty="0">
                <a:solidFill>
                  <a:schemeClr val="tx1"/>
                </a:solidFill>
              </a:rPr>
              <a:t>цепляются к </a:t>
            </a:r>
            <a:r>
              <a:rPr lang="en-US" dirty="0">
                <a:solidFill>
                  <a:schemeClr val="tx1"/>
                </a:solidFill>
              </a:rPr>
              <a:t>Ball </a:t>
            </a:r>
            <a:r>
              <a:rPr lang="ru-RU" dirty="0">
                <a:solidFill>
                  <a:schemeClr val="tx1"/>
                </a:solidFill>
              </a:rPr>
              <a:t>за счет связей, основанных на физике «пружин».</a:t>
            </a:r>
          </a:p>
          <a:p>
            <a:pPr eaLnBrk="0" hangingPunct="0">
              <a:defRPr/>
            </a:pPr>
            <a:r>
              <a:rPr lang="ru-RU" dirty="0">
                <a:solidFill>
                  <a:schemeClr val="tx1"/>
                </a:solidFill>
              </a:rPr>
              <a:t>Также на игровом поле присутствуют </a:t>
            </a:r>
            <a:r>
              <a:rPr lang="en-US" b="1" dirty="0">
                <a:solidFill>
                  <a:srgbClr val="FFC000"/>
                </a:solidFill>
              </a:rPr>
              <a:t>Stars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ru-RU" dirty="0">
                <a:solidFill>
                  <a:schemeClr val="tx1"/>
                </a:solidFill>
              </a:rPr>
              <a:t>столкновение – потеря одной жизни) и </a:t>
            </a:r>
            <a:r>
              <a:rPr lang="en-US" b="1" dirty="0">
                <a:solidFill>
                  <a:srgbClr val="13E718"/>
                </a:solidFill>
              </a:rPr>
              <a:t>CrazyBalls</a:t>
            </a:r>
            <a:r>
              <a:rPr lang="en-US" dirty="0">
                <a:solidFill>
                  <a:srgbClr val="13E718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ru-RU" dirty="0">
                <a:solidFill>
                  <a:schemeClr val="tx1"/>
                </a:solidFill>
              </a:rPr>
              <a:t>периодически начинают быстрое случайное движение), усложняющие игровой процесс.</a:t>
            </a:r>
          </a:p>
        </p:txBody>
      </p:sp>
      <p:sp>
        <p:nvSpPr>
          <p:cNvPr id="10" name="Блок-схема: альтернативный процесс 9"/>
          <p:cNvSpPr/>
          <p:nvPr/>
        </p:nvSpPr>
        <p:spPr bwMode="auto">
          <a:xfrm>
            <a:off x="2362200" y="4495800"/>
            <a:ext cx="2120900" cy="1905000"/>
          </a:xfrm>
          <a:prstGeom prst="flowChartAlternateProcess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r>
              <a:rPr lang="ru-RU" dirty="0"/>
              <a:t>Два режима рисования: 1) с использованием сенсорного экрана</a:t>
            </a:r>
            <a:r>
              <a:rPr lang="en-US" dirty="0"/>
              <a:t>,</a:t>
            </a:r>
            <a:r>
              <a:rPr lang="ru-RU" dirty="0"/>
              <a:t> и </a:t>
            </a:r>
            <a:r>
              <a:rPr lang="en-US" dirty="0"/>
              <a:t>            2) </a:t>
            </a:r>
            <a:r>
              <a:rPr lang="ru-RU" dirty="0"/>
              <a:t>акселерометра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488" name="Рисунок 9" descr="PetrSU_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0" y="76200"/>
            <a:ext cx="6000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Рисунок 10" descr="cs_log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0580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2" descr="fruct_full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422275" y="-228600"/>
            <a:ext cx="1717675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4686300" y="1295400"/>
          <a:ext cx="43815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8200" y="295870"/>
            <a:ext cx="40386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+mn-cs"/>
              </a:rPr>
              <a:t>L</a:t>
            </a:r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+mn-cs"/>
              </a:rPr>
              <a:t>iquid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3400" y="295870"/>
            <a:ext cx="38100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+mn-cs"/>
              </a:rPr>
              <a:t>S</a:t>
            </a:r>
            <a:r>
              <a:rPr lang="en-US" sz="4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+mn-cs"/>
              </a:rPr>
              <a:t>hariks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951538"/>
            <a:ext cx="9144000" cy="830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Первые игры серии основаной на новых принципах управления игровыми объектами с использованием акселерометров</a:t>
            </a:r>
          </a:p>
        </p:txBody>
      </p:sp>
      <p:graphicFrame>
        <p:nvGraphicFramePr>
          <p:cNvPr id="9" name="Схема 2"/>
          <p:cNvGraphicFramePr/>
          <p:nvPr/>
        </p:nvGraphicFramePr>
        <p:xfrm>
          <a:off x="381000" y="1295400"/>
          <a:ext cx="42672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22534" name="Рисунок 9" descr="PetrSU_logo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620000" y="76200"/>
            <a:ext cx="6000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Рисунок 10" descr="cs_logo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30580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12" descr="fruct_full.gif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-422275" y="-228600"/>
            <a:ext cx="1717675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672</TotalTime>
  <Words>151</Words>
  <Application>Microsoft Office PowerPoint</Application>
  <PresentationFormat>Экран (4:3)</PresentationFormat>
  <Paragraphs>20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Garamond</vt:lpstr>
      <vt:lpstr>Arial</vt:lpstr>
      <vt:lpstr>Calibri</vt:lpstr>
      <vt:lpstr>Тема Office</vt:lpstr>
      <vt:lpstr>Семейство развивающих игр с использованием акселерометров для мобильных устройств Maemo/MeeGo</vt:lpstr>
      <vt:lpstr>Управление акселерометром</vt:lpstr>
      <vt:lpstr>Интерфейс пользователя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random</dc:creator>
  <cp:lastModifiedBy>Оля</cp:lastModifiedBy>
  <cp:revision>71</cp:revision>
  <cp:lastPrinted>1601-01-01T00:00:00Z</cp:lastPrinted>
  <dcterms:created xsi:type="dcterms:W3CDTF">1601-01-01T00:00:00Z</dcterms:created>
  <dcterms:modified xsi:type="dcterms:W3CDTF">2010-10-14T14:57:45Z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